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57" r:id="rId22"/>
    <p:sldId id="26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A5D0"/>
    <a:srgbClr val="ED7000"/>
    <a:srgbClr val="50B4C8"/>
    <a:srgbClr val="DC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8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FCAAC2-DAA2-49DE-BF00-930031BBE1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6E19736-894D-4315-B43F-15DEAC2E89BC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A: </a:t>
          </a:r>
          <a:r>
            <a:rPr lang="de-DE" dirty="0" smtClean="0">
              <a:solidFill>
                <a:srgbClr val="44A5D0"/>
              </a:solidFill>
            </a:rPr>
            <a:t>Windenergie</a:t>
          </a:r>
          <a:endParaRPr lang="de-DE" dirty="0">
            <a:solidFill>
              <a:srgbClr val="44A5D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7508192C-4258-4175-86C7-5E50FBBB80AF}" type="parTrans" cxnId="{5065CE5D-3EB1-428A-8D67-A4912122F05D}">
      <dgm:prSet/>
      <dgm:spPr/>
      <dgm:t>
        <a:bodyPr/>
        <a:lstStyle/>
        <a:p>
          <a:endParaRPr lang="de-DE"/>
        </a:p>
      </dgm:t>
    </dgm:pt>
    <dgm:pt modelId="{BA2F2A43-4249-43AE-93E5-F18F3883F965}" type="sibTrans" cxnId="{5065CE5D-3EB1-428A-8D67-A4912122F05D}">
      <dgm:prSet/>
      <dgm:spPr/>
      <dgm:t>
        <a:bodyPr/>
        <a:lstStyle/>
        <a:p>
          <a:endParaRPr lang="de-DE"/>
        </a:p>
      </dgm:t>
    </dgm:pt>
    <dgm:pt modelId="{576B70A7-AA59-4F03-89D7-6C3BF6DBA30D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B: </a:t>
          </a:r>
          <a:r>
            <a:rPr lang="de-DE" dirty="0" smtClean="0">
              <a:solidFill>
                <a:srgbClr val="44A5D0"/>
              </a:solidFill>
            </a:rPr>
            <a:t>Erdöl</a:t>
          </a:r>
          <a:endParaRPr lang="de-DE" dirty="0">
            <a:solidFill>
              <a:srgbClr val="44A5D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nextslide"/>
          </dgm14:cNvPr>
        </a:ext>
      </dgm:extLst>
    </dgm:pt>
    <dgm:pt modelId="{1B4BD154-57BD-40EE-BB37-F65104263FA0}" type="parTrans" cxnId="{D61379C7-8309-4846-B390-D288EC558E7A}">
      <dgm:prSet/>
      <dgm:spPr/>
      <dgm:t>
        <a:bodyPr/>
        <a:lstStyle/>
        <a:p>
          <a:endParaRPr lang="de-DE"/>
        </a:p>
      </dgm:t>
    </dgm:pt>
    <dgm:pt modelId="{097D9BD0-60F6-4414-8D18-291F669DCDA3}" type="sibTrans" cxnId="{D61379C7-8309-4846-B390-D288EC558E7A}">
      <dgm:prSet/>
      <dgm:spPr/>
      <dgm:t>
        <a:bodyPr/>
        <a:lstStyle/>
        <a:p>
          <a:endParaRPr lang="de-DE"/>
        </a:p>
      </dgm:t>
    </dgm:pt>
    <dgm:pt modelId="{ED348BC3-176F-40CE-BA79-B36739D5CB90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C: </a:t>
          </a:r>
          <a:r>
            <a:rPr lang="de-DE" dirty="0" smtClean="0">
              <a:solidFill>
                <a:srgbClr val="44A5D0"/>
              </a:solidFill>
            </a:rPr>
            <a:t>Wasserenergie</a:t>
          </a:r>
          <a:endParaRPr lang="de-DE" dirty="0">
            <a:solidFill>
              <a:srgbClr val="44A5D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635A0FF-1983-410F-A50E-C5FCA884B15D}" type="parTrans" cxnId="{8E44D6A0-F71D-4214-95B8-1AA0651248F3}">
      <dgm:prSet/>
      <dgm:spPr/>
      <dgm:t>
        <a:bodyPr/>
        <a:lstStyle/>
        <a:p>
          <a:endParaRPr lang="de-DE"/>
        </a:p>
      </dgm:t>
    </dgm:pt>
    <dgm:pt modelId="{3BACE7B0-B492-4A3B-AF71-B64E33F15D46}" type="sibTrans" cxnId="{8E44D6A0-F71D-4214-95B8-1AA0651248F3}">
      <dgm:prSet/>
      <dgm:spPr/>
      <dgm:t>
        <a:bodyPr/>
        <a:lstStyle/>
        <a:p>
          <a:endParaRPr lang="de-DE"/>
        </a:p>
      </dgm:t>
    </dgm:pt>
    <dgm:pt modelId="{A80DBEF4-3AC5-4EEC-8517-FECEEA5E026F}">
      <dgm:prSet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D: </a:t>
          </a:r>
          <a:r>
            <a:rPr lang="de-DE" dirty="0" smtClean="0">
              <a:solidFill>
                <a:srgbClr val="44A5D0"/>
              </a:solidFill>
            </a:rPr>
            <a:t>Sonnenergie</a:t>
          </a:r>
          <a:endParaRPr lang="de-DE" dirty="0">
            <a:solidFill>
              <a:srgbClr val="44A5D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E8749D7-5831-4BFC-B44E-15FB0DA146E8}" type="parTrans" cxnId="{19AC114C-855D-4F99-B22B-FA03A0E81EC1}">
      <dgm:prSet/>
      <dgm:spPr/>
      <dgm:t>
        <a:bodyPr/>
        <a:lstStyle/>
        <a:p>
          <a:endParaRPr lang="de-DE"/>
        </a:p>
      </dgm:t>
    </dgm:pt>
    <dgm:pt modelId="{B24E681B-D8DE-4BEC-9B2D-C6FFD983F43A}" type="sibTrans" cxnId="{19AC114C-855D-4F99-B22B-FA03A0E81EC1}">
      <dgm:prSet/>
      <dgm:spPr/>
      <dgm:t>
        <a:bodyPr/>
        <a:lstStyle/>
        <a:p>
          <a:endParaRPr lang="de-DE"/>
        </a:p>
      </dgm:t>
    </dgm:pt>
    <dgm:pt modelId="{318D9FD4-9F97-4FF0-9B71-236D307A5BC0}" type="pres">
      <dgm:prSet presAssocID="{7BFCAAC2-DAA2-49DE-BF00-930031BBE1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586E61B-8AAF-4C9C-83D7-8820AC76D303}" type="pres">
      <dgm:prSet presAssocID="{E6E19736-894D-4315-B43F-15DEAC2E89BC}" presName="parentText" presStyleLbl="node1" presStyleIdx="0" presStyleCnt="4" custLinFactNeighborX="-5309" custLinFactNeighborY="356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DAF3FB-8965-4F7D-A527-C05FB08AB0E8}" type="pres">
      <dgm:prSet presAssocID="{BA2F2A43-4249-43AE-93E5-F18F3883F965}" presName="spacer" presStyleCnt="0"/>
      <dgm:spPr/>
    </dgm:pt>
    <dgm:pt modelId="{E5E64635-EE98-4C5D-AE34-78C5CDBD8101}" type="pres">
      <dgm:prSet presAssocID="{576B70A7-AA59-4F03-89D7-6C3BF6DBA30D}" presName="parentText" presStyleLbl="node1" presStyleIdx="1" presStyleCnt="4" custLinFactNeighborX="-34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9644713-AFB1-43AD-82D6-94166566CF64}" type="pres">
      <dgm:prSet presAssocID="{097D9BD0-60F6-4414-8D18-291F669DCDA3}" presName="spacer" presStyleCnt="0"/>
      <dgm:spPr/>
    </dgm:pt>
    <dgm:pt modelId="{D6FC7C21-ECE5-408C-A893-926402F53022}" type="pres">
      <dgm:prSet presAssocID="{ED348BC3-176F-40CE-BA79-B36739D5CB9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067B5D2-4D14-4B4C-B951-BCCC454BA738}" type="pres">
      <dgm:prSet presAssocID="{3BACE7B0-B492-4A3B-AF71-B64E33F15D46}" presName="spacer" presStyleCnt="0"/>
      <dgm:spPr/>
    </dgm:pt>
    <dgm:pt modelId="{425C53C1-4FF5-464C-81A5-1CA5A3DFB68A}" type="pres">
      <dgm:prSet presAssocID="{A80DBEF4-3AC5-4EEC-8517-FECEEA5E026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E44D6A0-F71D-4214-95B8-1AA0651248F3}" srcId="{7BFCAAC2-DAA2-49DE-BF00-930031BBE16A}" destId="{ED348BC3-176F-40CE-BA79-B36739D5CB90}" srcOrd="2" destOrd="0" parTransId="{5635A0FF-1983-410F-A50E-C5FCA884B15D}" sibTransId="{3BACE7B0-B492-4A3B-AF71-B64E33F15D46}"/>
    <dgm:cxn modelId="{19AC114C-855D-4F99-B22B-FA03A0E81EC1}" srcId="{7BFCAAC2-DAA2-49DE-BF00-930031BBE16A}" destId="{A80DBEF4-3AC5-4EEC-8517-FECEEA5E026F}" srcOrd="3" destOrd="0" parTransId="{8E8749D7-5831-4BFC-B44E-15FB0DA146E8}" sibTransId="{B24E681B-D8DE-4BEC-9B2D-C6FFD983F43A}"/>
    <dgm:cxn modelId="{881EA51E-F849-4551-A279-CDFB6F93524D}" type="presOf" srcId="{E6E19736-894D-4315-B43F-15DEAC2E89BC}" destId="{1586E61B-8AAF-4C9C-83D7-8820AC76D303}" srcOrd="0" destOrd="0" presId="urn:microsoft.com/office/officeart/2005/8/layout/vList2"/>
    <dgm:cxn modelId="{0721FBD3-1C70-4170-AF53-940FE34A284A}" type="presOf" srcId="{A80DBEF4-3AC5-4EEC-8517-FECEEA5E026F}" destId="{425C53C1-4FF5-464C-81A5-1CA5A3DFB68A}" srcOrd="0" destOrd="0" presId="urn:microsoft.com/office/officeart/2005/8/layout/vList2"/>
    <dgm:cxn modelId="{58B7F6F4-146C-43EF-ADAB-259FADFB1D66}" type="presOf" srcId="{7BFCAAC2-DAA2-49DE-BF00-930031BBE16A}" destId="{318D9FD4-9F97-4FF0-9B71-236D307A5BC0}" srcOrd="0" destOrd="0" presId="urn:microsoft.com/office/officeart/2005/8/layout/vList2"/>
    <dgm:cxn modelId="{B89C4BF0-1E75-4A08-A215-CE5F56692928}" type="presOf" srcId="{576B70A7-AA59-4F03-89D7-6C3BF6DBA30D}" destId="{E5E64635-EE98-4C5D-AE34-78C5CDBD8101}" srcOrd="0" destOrd="0" presId="urn:microsoft.com/office/officeart/2005/8/layout/vList2"/>
    <dgm:cxn modelId="{5065CE5D-3EB1-428A-8D67-A4912122F05D}" srcId="{7BFCAAC2-DAA2-49DE-BF00-930031BBE16A}" destId="{E6E19736-894D-4315-B43F-15DEAC2E89BC}" srcOrd="0" destOrd="0" parTransId="{7508192C-4258-4175-86C7-5E50FBBB80AF}" sibTransId="{BA2F2A43-4249-43AE-93E5-F18F3883F965}"/>
    <dgm:cxn modelId="{54DA0107-1ADE-4972-B99D-3BA26FDC762E}" type="presOf" srcId="{ED348BC3-176F-40CE-BA79-B36739D5CB90}" destId="{D6FC7C21-ECE5-408C-A893-926402F53022}" srcOrd="0" destOrd="0" presId="urn:microsoft.com/office/officeart/2005/8/layout/vList2"/>
    <dgm:cxn modelId="{D61379C7-8309-4846-B390-D288EC558E7A}" srcId="{7BFCAAC2-DAA2-49DE-BF00-930031BBE16A}" destId="{576B70A7-AA59-4F03-89D7-6C3BF6DBA30D}" srcOrd="1" destOrd="0" parTransId="{1B4BD154-57BD-40EE-BB37-F65104263FA0}" sibTransId="{097D9BD0-60F6-4414-8D18-291F669DCDA3}"/>
    <dgm:cxn modelId="{0DF8854C-6B4D-4D34-B1E5-DC7CC560FD9E}" type="presParOf" srcId="{318D9FD4-9F97-4FF0-9B71-236D307A5BC0}" destId="{1586E61B-8AAF-4C9C-83D7-8820AC76D303}" srcOrd="0" destOrd="0" presId="urn:microsoft.com/office/officeart/2005/8/layout/vList2"/>
    <dgm:cxn modelId="{EEACA5E2-9CA6-4703-90F4-EE0EB204514B}" type="presParOf" srcId="{318D9FD4-9F97-4FF0-9B71-236D307A5BC0}" destId="{BBDAF3FB-8965-4F7D-A527-C05FB08AB0E8}" srcOrd="1" destOrd="0" presId="urn:microsoft.com/office/officeart/2005/8/layout/vList2"/>
    <dgm:cxn modelId="{AF60EC3E-D59D-436E-951B-75A8314258BB}" type="presParOf" srcId="{318D9FD4-9F97-4FF0-9B71-236D307A5BC0}" destId="{E5E64635-EE98-4C5D-AE34-78C5CDBD8101}" srcOrd="2" destOrd="0" presId="urn:microsoft.com/office/officeart/2005/8/layout/vList2"/>
    <dgm:cxn modelId="{5719D5EF-F2F4-47A3-A113-243E5142895A}" type="presParOf" srcId="{318D9FD4-9F97-4FF0-9B71-236D307A5BC0}" destId="{79644713-AFB1-43AD-82D6-94166566CF64}" srcOrd="3" destOrd="0" presId="urn:microsoft.com/office/officeart/2005/8/layout/vList2"/>
    <dgm:cxn modelId="{01ED7123-2B98-44E6-88C2-0B1519E8C25B}" type="presParOf" srcId="{318D9FD4-9F97-4FF0-9B71-236D307A5BC0}" destId="{D6FC7C21-ECE5-408C-A893-926402F53022}" srcOrd="4" destOrd="0" presId="urn:microsoft.com/office/officeart/2005/8/layout/vList2"/>
    <dgm:cxn modelId="{ED154B6B-44D1-464D-B0CB-86BD58D2A9BD}" type="presParOf" srcId="{318D9FD4-9F97-4FF0-9B71-236D307A5BC0}" destId="{3067B5D2-4D14-4B4C-B951-BCCC454BA738}" srcOrd="5" destOrd="0" presId="urn:microsoft.com/office/officeart/2005/8/layout/vList2"/>
    <dgm:cxn modelId="{F9A5ABED-4882-4621-8BBE-21C395B21471}" type="presParOf" srcId="{318D9FD4-9F97-4FF0-9B71-236D307A5BC0}" destId="{425C53C1-4FF5-464C-81A5-1CA5A3DFB68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BFCAAC2-DAA2-49DE-BF00-930031BBE1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6E19736-894D-4315-B43F-15DEAC2E89BC}">
      <dgm:prSet phldrT="[Text]"/>
      <dgm:spPr>
        <a:solidFill>
          <a:schemeClr val="bg1">
            <a:lumMod val="90000"/>
          </a:schemeClr>
        </a:solidFill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A: </a:t>
          </a:r>
          <a:r>
            <a:rPr lang="de-DE" dirty="0" smtClean="0">
              <a:solidFill>
                <a:srgbClr val="44A5D0"/>
              </a:solidFill>
            </a:rPr>
            <a:t>Solarthermie</a:t>
          </a:r>
          <a:endParaRPr lang="de-DE" dirty="0">
            <a:solidFill>
              <a:srgbClr val="44A5D0"/>
            </a:solidFill>
          </a:endParaRPr>
        </a:p>
      </dgm:t>
    </dgm:pt>
    <dgm:pt modelId="{7508192C-4258-4175-86C7-5E50FBBB80AF}" type="parTrans" cxnId="{5065CE5D-3EB1-428A-8D67-A4912122F05D}">
      <dgm:prSet/>
      <dgm:spPr/>
      <dgm:t>
        <a:bodyPr/>
        <a:lstStyle/>
        <a:p>
          <a:endParaRPr lang="de-DE"/>
        </a:p>
      </dgm:t>
    </dgm:pt>
    <dgm:pt modelId="{BA2F2A43-4249-43AE-93E5-F18F3883F965}" type="sibTrans" cxnId="{5065CE5D-3EB1-428A-8D67-A4912122F05D}">
      <dgm:prSet/>
      <dgm:spPr/>
      <dgm:t>
        <a:bodyPr/>
        <a:lstStyle/>
        <a:p>
          <a:endParaRPr lang="de-DE"/>
        </a:p>
      </dgm:t>
    </dgm:pt>
    <dgm:pt modelId="{576B70A7-AA59-4F03-89D7-6C3BF6DBA30D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B: </a:t>
          </a:r>
          <a:r>
            <a:rPr lang="de-DE" dirty="0" smtClean="0">
              <a:solidFill>
                <a:srgbClr val="44A5D0"/>
              </a:solidFill>
            </a:rPr>
            <a:t>Photovoltaik</a:t>
          </a:r>
          <a:endParaRPr lang="de-DE" dirty="0">
            <a:solidFill>
              <a:srgbClr val="44A5D0"/>
            </a:solidFill>
          </a:endParaRPr>
        </a:p>
      </dgm:t>
    </dgm:pt>
    <dgm:pt modelId="{1B4BD154-57BD-40EE-BB37-F65104263FA0}" type="parTrans" cxnId="{D61379C7-8309-4846-B390-D288EC558E7A}">
      <dgm:prSet/>
      <dgm:spPr/>
      <dgm:t>
        <a:bodyPr/>
        <a:lstStyle/>
        <a:p>
          <a:endParaRPr lang="de-DE"/>
        </a:p>
      </dgm:t>
    </dgm:pt>
    <dgm:pt modelId="{097D9BD0-60F6-4414-8D18-291F669DCDA3}" type="sibTrans" cxnId="{D61379C7-8309-4846-B390-D288EC558E7A}">
      <dgm:prSet/>
      <dgm:spPr/>
      <dgm:t>
        <a:bodyPr/>
        <a:lstStyle/>
        <a:p>
          <a:endParaRPr lang="de-DE"/>
        </a:p>
      </dgm:t>
    </dgm:pt>
    <dgm:pt modelId="{318D9FD4-9F97-4FF0-9B71-236D307A5BC0}" type="pres">
      <dgm:prSet presAssocID="{7BFCAAC2-DAA2-49DE-BF00-930031BBE1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586E61B-8AAF-4C9C-83D7-8820AC76D303}" type="pres">
      <dgm:prSet presAssocID="{E6E19736-894D-4315-B43F-15DEAC2E89BC}" presName="parentText" presStyleLbl="node1" presStyleIdx="0" presStyleCnt="2" custLinFactNeighborX="-5309" custLinFactNeighborY="356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DAF3FB-8965-4F7D-A527-C05FB08AB0E8}" type="pres">
      <dgm:prSet presAssocID="{BA2F2A43-4249-43AE-93E5-F18F3883F965}" presName="spacer" presStyleCnt="0"/>
      <dgm:spPr/>
    </dgm:pt>
    <dgm:pt modelId="{E5E64635-EE98-4C5D-AE34-78C5CDBD8101}" type="pres">
      <dgm:prSet presAssocID="{576B70A7-AA59-4F03-89D7-6C3BF6DBA30D}" presName="parentText" presStyleLbl="node1" presStyleIdx="1" presStyleCnt="2" custLinFactNeighborX="-34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89C4BF0-1E75-4A08-A215-CE5F56692928}" type="presOf" srcId="{576B70A7-AA59-4F03-89D7-6C3BF6DBA30D}" destId="{E5E64635-EE98-4C5D-AE34-78C5CDBD8101}" srcOrd="0" destOrd="0" presId="urn:microsoft.com/office/officeart/2005/8/layout/vList2"/>
    <dgm:cxn modelId="{58B7F6F4-146C-43EF-ADAB-259FADFB1D66}" type="presOf" srcId="{7BFCAAC2-DAA2-49DE-BF00-930031BBE16A}" destId="{318D9FD4-9F97-4FF0-9B71-236D307A5BC0}" srcOrd="0" destOrd="0" presId="urn:microsoft.com/office/officeart/2005/8/layout/vList2"/>
    <dgm:cxn modelId="{5065CE5D-3EB1-428A-8D67-A4912122F05D}" srcId="{7BFCAAC2-DAA2-49DE-BF00-930031BBE16A}" destId="{E6E19736-894D-4315-B43F-15DEAC2E89BC}" srcOrd="0" destOrd="0" parTransId="{7508192C-4258-4175-86C7-5E50FBBB80AF}" sibTransId="{BA2F2A43-4249-43AE-93E5-F18F3883F965}"/>
    <dgm:cxn modelId="{881EA51E-F849-4551-A279-CDFB6F93524D}" type="presOf" srcId="{E6E19736-894D-4315-B43F-15DEAC2E89BC}" destId="{1586E61B-8AAF-4C9C-83D7-8820AC76D303}" srcOrd="0" destOrd="0" presId="urn:microsoft.com/office/officeart/2005/8/layout/vList2"/>
    <dgm:cxn modelId="{D61379C7-8309-4846-B390-D288EC558E7A}" srcId="{7BFCAAC2-DAA2-49DE-BF00-930031BBE16A}" destId="{576B70A7-AA59-4F03-89D7-6C3BF6DBA30D}" srcOrd="1" destOrd="0" parTransId="{1B4BD154-57BD-40EE-BB37-F65104263FA0}" sibTransId="{097D9BD0-60F6-4414-8D18-291F669DCDA3}"/>
    <dgm:cxn modelId="{0DF8854C-6B4D-4D34-B1E5-DC7CC560FD9E}" type="presParOf" srcId="{318D9FD4-9F97-4FF0-9B71-236D307A5BC0}" destId="{1586E61B-8AAF-4C9C-83D7-8820AC76D303}" srcOrd="0" destOrd="0" presId="urn:microsoft.com/office/officeart/2005/8/layout/vList2"/>
    <dgm:cxn modelId="{EEACA5E2-9CA6-4703-90F4-EE0EB204514B}" type="presParOf" srcId="{318D9FD4-9F97-4FF0-9B71-236D307A5BC0}" destId="{BBDAF3FB-8965-4F7D-A527-C05FB08AB0E8}" srcOrd="1" destOrd="0" presId="urn:microsoft.com/office/officeart/2005/8/layout/vList2"/>
    <dgm:cxn modelId="{AF60EC3E-D59D-436E-951B-75A8314258BB}" type="presParOf" srcId="{318D9FD4-9F97-4FF0-9B71-236D307A5BC0}" destId="{E5E64635-EE98-4C5D-AE34-78C5CDBD810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BFCAAC2-DAA2-49DE-BF00-930031BBE1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6E19736-894D-4315-B43F-15DEAC2E89BC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A: </a:t>
          </a:r>
          <a:r>
            <a:rPr lang="de-DE" dirty="0" smtClean="0">
              <a:solidFill>
                <a:srgbClr val="44A5D0"/>
              </a:solidFill>
            </a:rPr>
            <a:t>Durch den Wind werden Rotorblätter bewegt</a:t>
          </a:r>
          <a:endParaRPr lang="de-DE" dirty="0">
            <a:solidFill>
              <a:srgbClr val="44A5D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7508192C-4258-4175-86C7-5E50FBBB80AF}" type="parTrans" cxnId="{5065CE5D-3EB1-428A-8D67-A4912122F05D}">
      <dgm:prSet/>
      <dgm:spPr/>
      <dgm:t>
        <a:bodyPr/>
        <a:lstStyle/>
        <a:p>
          <a:endParaRPr lang="de-DE"/>
        </a:p>
      </dgm:t>
    </dgm:pt>
    <dgm:pt modelId="{BA2F2A43-4249-43AE-93E5-F18F3883F965}" type="sibTrans" cxnId="{5065CE5D-3EB1-428A-8D67-A4912122F05D}">
      <dgm:prSet/>
      <dgm:spPr/>
      <dgm:t>
        <a:bodyPr/>
        <a:lstStyle/>
        <a:p>
          <a:endParaRPr lang="de-DE"/>
        </a:p>
      </dgm:t>
    </dgm:pt>
    <dgm:pt modelId="{576B70A7-AA59-4F03-89D7-6C3BF6DBA30D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B: </a:t>
          </a:r>
          <a:r>
            <a:rPr lang="de-DE" dirty="0" smtClean="0">
              <a:solidFill>
                <a:srgbClr val="44A5D0"/>
              </a:solidFill>
            </a:rPr>
            <a:t>Ein Generator verwandelt die Bewegung des Windrads in Strom</a:t>
          </a:r>
          <a:endParaRPr lang="de-DE" dirty="0">
            <a:solidFill>
              <a:srgbClr val="44A5D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B4BD154-57BD-40EE-BB37-F65104263FA0}" type="parTrans" cxnId="{D61379C7-8309-4846-B390-D288EC558E7A}">
      <dgm:prSet/>
      <dgm:spPr/>
      <dgm:t>
        <a:bodyPr/>
        <a:lstStyle/>
        <a:p>
          <a:endParaRPr lang="de-DE"/>
        </a:p>
      </dgm:t>
    </dgm:pt>
    <dgm:pt modelId="{097D9BD0-60F6-4414-8D18-291F669DCDA3}" type="sibTrans" cxnId="{D61379C7-8309-4846-B390-D288EC558E7A}">
      <dgm:prSet/>
      <dgm:spPr/>
      <dgm:t>
        <a:bodyPr/>
        <a:lstStyle/>
        <a:p>
          <a:endParaRPr lang="de-DE"/>
        </a:p>
      </dgm:t>
    </dgm:pt>
    <dgm:pt modelId="{ED348BC3-176F-40CE-BA79-B36739D5CB90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C: </a:t>
          </a:r>
          <a:r>
            <a:rPr lang="de-DE" dirty="0" smtClean="0">
              <a:solidFill>
                <a:srgbClr val="44A5D0"/>
              </a:solidFill>
            </a:rPr>
            <a:t>Es gibt keine Windräder im Meer</a:t>
          </a:r>
          <a:endParaRPr lang="de-DE" dirty="0">
            <a:solidFill>
              <a:srgbClr val="44A5D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nextslide"/>
          </dgm14:cNvPr>
        </a:ext>
      </dgm:extLst>
    </dgm:pt>
    <dgm:pt modelId="{5635A0FF-1983-410F-A50E-C5FCA884B15D}" type="parTrans" cxnId="{8E44D6A0-F71D-4214-95B8-1AA0651248F3}">
      <dgm:prSet/>
      <dgm:spPr/>
      <dgm:t>
        <a:bodyPr/>
        <a:lstStyle/>
        <a:p>
          <a:endParaRPr lang="de-DE"/>
        </a:p>
      </dgm:t>
    </dgm:pt>
    <dgm:pt modelId="{3BACE7B0-B492-4A3B-AF71-B64E33F15D46}" type="sibTrans" cxnId="{8E44D6A0-F71D-4214-95B8-1AA0651248F3}">
      <dgm:prSet/>
      <dgm:spPr/>
      <dgm:t>
        <a:bodyPr/>
        <a:lstStyle/>
        <a:p>
          <a:endParaRPr lang="de-DE"/>
        </a:p>
      </dgm:t>
    </dgm:pt>
    <dgm:pt modelId="{A80DBEF4-3AC5-4EEC-8517-FECEEA5E026F}">
      <dgm:prSet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D: </a:t>
          </a:r>
          <a:r>
            <a:rPr lang="de-DE" dirty="0" smtClean="0">
              <a:solidFill>
                <a:srgbClr val="44A5D0"/>
              </a:solidFill>
            </a:rPr>
            <a:t>Je stärker der Wind bläst desto mehr Strom wird erzeugt</a:t>
          </a:r>
          <a:endParaRPr lang="de-DE" dirty="0">
            <a:solidFill>
              <a:srgbClr val="44A5D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E8749D7-5831-4BFC-B44E-15FB0DA146E8}" type="parTrans" cxnId="{19AC114C-855D-4F99-B22B-FA03A0E81EC1}">
      <dgm:prSet/>
      <dgm:spPr/>
      <dgm:t>
        <a:bodyPr/>
        <a:lstStyle/>
        <a:p>
          <a:endParaRPr lang="de-DE"/>
        </a:p>
      </dgm:t>
    </dgm:pt>
    <dgm:pt modelId="{B24E681B-D8DE-4BEC-9B2D-C6FFD983F43A}" type="sibTrans" cxnId="{19AC114C-855D-4F99-B22B-FA03A0E81EC1}">
      <dgm:prSet/>
      <dgm:spPr/>
      <dgm:t>
        <a:bodyPr/>
        <a:lstStyle/>
        <a:p>
          <a:endParaRPr lang="de-DE"/>
        </a:p>
      </dgm:t>
    </dgm:pt>
    <dgm:pt modelId="{318D9FD4-9F97-4FF0-9B71-236D307A5BC0}" type="pres">
      <dgm:prSet presAssocID="{7BFCAAC2-DAA2-49DE-BF00-930031BBE1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586E61B-8AAF-4C9C-83D7-8820AC76D303}" type="pres">
      <dgm:prSet presAssocID="{E6E19736-894D-4315-B43F-15DEAC2E89BC}" presName="parentText" presStyleLbl="node1" presStyleIdx="0" presStyleCnt="4" custLinFactNeighborX="-1639" custLinFactNeighborY="-8725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DAF3FB-8965-4F7D-A527-C05FB08AB0E8}" type="pres">
      <dgm:prSet presAssocID="{BA2F2A43-4249-43AE-93E5-F18F3883F965}" presName="spacer" presStyleCnt="0"/>
      <dgm:spPr/>
    </dgm:pt>
    <dgm:pt modelId="{E5E64635-EE98-4C5D-AE34-78C5CDBD8101}" type="pres">
      <dgm:prSet presAssocID="{576B70A7-AA59-4F03-89D7-6C3BF6DBA30D}" presName="parentText" presStyleLbl="node1" presStyleIdx="1" presStyleCnt="4" custLinFactNeighborX="-34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9644713-AFB1-43AD-82D6-94166566CF64}" type="pres">
      <dgm:prSet presAssocID="{097D9BD0-60F6-4414-8D18-291F669DCDA3}" presName="spacer" presStyleCnt="0"/>
      <dgm:spPr/>
    </dgm:pt>
    <dgm:pt modelId="{D6FC7C21-ECE5-408C-A893-926402F53022}" type="pres">
      <dgm:prSet presAssocID="{ED348BC3-176F-40CE-BA79-B36739D5CB9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067B5D2-4D14-4B4C-B951-BCCC454BA738}" type="pres">
      <dgm:prSet presAssocID="{3BACE7B0-B492-4A3B-AF71-B64E33F15D46}" presName="spacer" presStyleCnt="0"/>
      <dgm:spPr/>
    </dgm:pt>
    <dgm:pt modelId="{425C53C1-4FF5-464C-81A5-1CA5A3DFB68A}" type="pres">
      <dgm:prSet presAssocID="{A80DBEF4-3AC5-4EEC-8517-FECEEA5E026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E44D6A0-F71D-4214-95B8-1AA0651248F3}" srcId="{7BFCAAC2-DAA2-49DE-BF00-930031BBE16A}" destId="{ED348BC3-176F-40CE-BA79-B36739D5CB90}" srcOrd="2" destOrd="0" parTransId="{5635A0FF-1983-410F-A50E-C5FCA884B15D}" sibTransId="{3BACE7B0-B492-4A3B-AF71-B64E33F15D46}"/>
    <dgm:cxn modelId="{19AC114C-855D-4F99-B22B-FA03A0E81EC1}" srcId="{7BFCAAC2-DAA2-49DE-BF00-930031BBE16A}" destId="{A80DBEF4-3AC5-4EEC-8517-FECEEA5E026F}" srcOrd="3" destOrd="0" parTransId="{8E8749D7-5831-4BFC-B44E-15FB0DA146E8}" sibTransId="{B24E681B-D8DE-4BEC-9B2D-C6FFD983F43A}"/>
    <dgm:cxn modelId="{881EA51E-F849-4551-A279-CDFB6F93524D}" type="presOf" srcId="{E6E19736-894D-4315-B43F-15DEAC2E89BC}" destId="{1586E61B-8AAF-4C9C-83D7-8820AC76D303}" srcOrd="0" destOrd="0" presId="urn:microsoft.com/office/officeart/2005/8/layout/vList2"/>
    <dgm:cxn modelId="{0721FBD3-1C70-4170-AF53-940FE34A284A}" type="presOf" srcId="{A80DBEF4-3AC5-4EEC-8517-FECEEA5E026F}" destId="{425C53C1-4FF5-464C-81A5-1CA5A3DFB68A}" srcOrd="0" destOrd="0" presId="urn:microsoft.com/office/officeart/2005/8/layout/vList2"/>
    <dgm:cxn modelId="{58B7F6F4-146C-43EF-ADAB-259FADFB1D66}" type="presOf" srcId="{7BFCAAC2-DAA2-49DE-BF00-930031BBE16A}" destId="{318D9FD4-9F97-4FF0-9B71-236D307A5BC0}" srcOrd="0" destOrd="0" presId="urn:microsoft.com/office/officeart/2005/8/layout/vList2"/>
    <dgm:cxn modelId="{B89C4BF0-1E75-4A08-A215-CE5F56692928}" type="presOf" srcId="{576B70A7-AA59-4F03-89D7-6C3BF6DBA30D}" destId="{E5E64635-EE98-4C5D-AE34-78C5CDBD8101}" srcOrd="0" destOrd="0" presId="urn:microsoft.com/office/officeart/2005/8/layout/vList2"/>
    <dgm:cxn modelId="{5065CE5D-3EB1-428A-8D67-A4912122F05D}" srcId="{7BFCAAC2-DAA2-49DE-BF00-930031BBE16A}" destId="{E6E19736-894D-4315-B43F-15DEAC2E89BC}" srcOrd="0" destOrd="0" parTransId="{7508192C-4258-4175-86C7-5E50FBBB80AF}" sibTransId="{BA2F2A43-4249-43AE-93E5-F18F3883F965}"/>
    <dgm:cxn modelId="{54DA0107-1ADE-4972-B99D-3BA26FDC762E}" type="presOf" srcId="{ED348BC3-176F-40CE-BA79-B36739D5CB90}" destId="{D6FC7C21-ECE5-408C-A893-926402F53022}" srcOrd="0" destOrd="0" presId="urn:microsoft.com/office/officeart/2005/8/layout/vList2"/>
    <dgm:cxn modelId="{D61379C7-8309-4846-B390-D288EC558E7A}" srcId="{7BFCAAC2-DAA2-49DE-BF00-930031BBE16A}" destId="{576B70A7-AA59-4F03-89D7-6C3BF6DBA30D}" srcOrd="1" destOrd="0" parTransId="{1B4BD154-57BD-40EE-BB37-F65104263FA0}" sibTransId="{097D9BD0-60F6-4414-8D18-291F669DCDA3}"/>
    <dgm:cxn modelId="{0DF8854C-6B4D-4D34-B1E5-DC7CC560FD9E}" type="presParOf" srcId="{318D9FD4-9F97-4FF0-9B71-236D307A5BC0}" destId="{1586E61B-8AAF-4C9C-83D7-8820AC76D303}" srcOrd="0" destOrd="0" presId="urn:microsoft.com/office/officeart/2005/8/layout/vList2"/>
    <dgm:cxn modelId="{EEACA5E2-9CA6-4703-90F4-EE0EB204514B}" type="presParOf" srcId="{318D9FD4-9F97-4FF0-9B71-236D307A5BC0}" destId="{BBDAF3FB-8965-4F7D-A527-C05FB08AB0E8}" srcOrd="1" destOrd="0" presId="urn:microsoft.com/office/officeart/2005/8/layout/vList2"/>
    <dgm:cxn modelId="{AF60EC3E-D59D-436E-951B-75A8314258BB}" type="presParOf" srcId="{318D9FD4-9F97-4FF0-9B71-236D307A5BC0}" destId="{E5E64635-EE98-4C5D-AE34-78C5CDBD8101}" srcOrd="2" destOrd="0" presId="urn:microsoft.com/office/officeart/2005/8/layout/vList2"/>
    <dgm:cxn modelId="{5719D5EF-F2F4-47A3-A113-243E5142895A}" type="presParOf" srcId="{318D9FD4-9F97-4FF0-9B71-236D307A5BC0}" destId="{79644713-AFB1-43AD-82D6-94166566CF64}" srcOrd="3" destOrd="0" presId="urn:microsoft.com/office/officeart/2005/8/layout/vList2"/>
    <dgm:cxn modelId="{01ED7123-2B98-44E6-88C2-0B1519E8C25B}" type="presParOf" srcId="{318D9FD4-9F97-4FF0-9B71-236D307A5BC0}" destId="{D6FC7C21-ECE5-408C-A893-926402F53022}" srcOrd="4" destOrd="0" presId="urn:microsoft.com/office/officeart/2005/8/layout/vList2"/>
    <dgm:cxn modelId="{ED154B6B-44D1-464D-B0CB-86BD58D2A9BD}" type="presParOf" srcId="{318D9FD4-9F97-4FF0-9B71-236D307A5BC0}" destId="{3067B5D2-4D14-4B4C-B951-BCCC454BA738}" srcOrd="5" destOrd="0" presId="urn:microsoft.com/office/officeart/2005/8/layout/vList2"/>
    <dgm:cxn modelId="{F9A5ABED-4882-4621-8BBE-21C395B21471}" type="presParOf" srcId="{318D9FD4-9F97-4FF0-9B71-236D307A5BC0}" destId="{425C53C1-4FF5-464C-81A5-1CA5A3DFB68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BFCAAC2-DAA2-49DE-BF00-930031BBE1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6E19736-894D-4315-B43F-15DEAC2E89BC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A: </a:t>
          </a:r>
          <a:r>
            <a:rPr lang="de-DE" dirty="0" smtClean="0">
              <a:solidFill>
                <a:srgbClr val="44A5D0"/>
              </a:solidFill>
            </a:rPr>
            <a:t>Durch den Wind werden Rotorblätter bewegt</a:t>
          </a:r>
          <a:endParaRPr lang="de-DE" dirty="0">
            <a:solidFill>
              <a:srgbClr val="44A5D0"/>
            </a:solidFill>
          </a:endParaRPr>
        </a:p>
      </dgm:t>
    </dgm:pt>
    <dgm:pt modelId="{7508192C-4258-4175-86C7-5E50FBBB80AF}" type="parTrans" cxnId="{5065CE5D-3EB1-428A-8D67-A4912122F05D}">
      <dgm:prSet/>
      <dgm:spPr/>
      <dgm:t>
        <a:bodyPr/>
        <a:lstStyle/>
        <a:p>
          <a:endParaRPr lang="de-DE"/>
        </a:p>
      </dgm:t>
    </dgm:pt>
    <dgm:pt modelId="{BA2F2A43-4249-43AE-93E5-F18F3883F965}" type="sibTrans" cxnId="{5065CE5D-3EB1-428A-8D67-A4912122F05D}">
      <dgm:prSet/>
      <dgm:spPr/>
      <dgm:t>
        <a:bodyPr/>
        <a:lstStyle/>
        <a:p>
          <a:endParaRPr lang="de-DE"/>
        </a:p>
      </dgm:t>
    </dgm:pt>
    <dgm:pt modelId="{576B70A7-AA59-4F03-89D7-6C3BF6DBA30D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B: </a:t>
          </a:r>
          <a:r>
            <a:rPr lang="de-DE" dirty="0" smtClean="0">
              <a:solidFill>
                <a:srgbClr val="44A5D0"/>
              </a:solidFill>
            </a:rPr>
            <a:t>Ein Generator verwandelt die Bewegung des Windrads in Strom</a:t>
          </a:r>
          <a:endParaRPr lang="de-DE" dirty="0">
            <a:solidFill>
              <a:srgbClr val="44A5D0"/>
            </a:solidFill>
          </a:endParaRPr>
        </a:p>
      </dgm:t>
    </dgm:pt>
    <dgm:pt modelId="{1B4BD154-57BD-40EE-BB37-F65104263FA0}" type="parTrans" cxnId="{D61379C7-8309-4846-B390-D288EC558E7A}">
      <dgm:prSet/>
      <dgm:spPr/>
      <dgm:t>
        <a:bodyPr/>
        <a:lstStyle/>
        <a:p>
          <a:endParaRPr lang="de-DE"/>
        </a:p>
      </dgm:t>
    </dgm:pt>
    <dgm:pt modelId="{097D9BD0-60F6-4414-8D18-291F669DCDA3}" type="sibTrans" cxnId="{D61379C7-8309-4846-B390-D288EC558E7A}">
      <dgm:prSet/>
      <dgm:spPr/>
      <dgm:t>
        <a:bodyPr/>
        <a:lstStyle/>
        <a:p>
          <a:endParaRPr lang="de-DE"/>
        </a:p>
      </dgm:t>
    </dgm:pt>
    <dgm:pt modelId="{ED348BC3-176F-40CE-BA79-B36739D5CB90}">
      <dgm:prSet phldrT="[Text]"/>
      <dgm:spPr>
        <a:solidFill>
          <a:schemeClr val="bg1">
            <a:lumMod val="90000"/>
          </a:schemeClr>
        </a:solidFill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C: </a:t>
          </a:r>
          <a:r>
            <a:rPr lang="de-DE" dirty="0" smtClean="0">
              <a:solidFill>
                <a:srgbClr val="44A5D0"/>
              </a:solidFill>
            </a:rPr>
            <a:t>Es gibt keine Windräder im Meer</a:t>
          </a:r>
          <a:endParaRPr lang="de-DE" dirty="0">
            <a:solidFill>
              <a:srgbClr val="44A5D0"/>
            </a:solidFill>
          </a:endParaRPr>
        </a:p>
      </dgm:t>
    </dgm:pt>
    <dgm:pt modelId="{5635A0FF-1983-410F-A50E-C5FCA884B15D}" type="parTrans" cxnId="{8E44D6A0-F71D-4214-95B8-1AA0651248F3}">
      <dgm:prSet/>
      <dgm:spPr/>
      <dgm:t>
        <a:bodyPr/>
        <a:lstStyle/>
        <a:p>
          <a:endParaRPr lang="de-DE"/>
        </a:p>
      </dgm:t>
    </dgm:pt>
    <dgm:pt modelId="{3BACE7B0-B492-4A3B-AF71-B64E33F15D46}" type="sibTrans" cxnId="{8E44D6A0-F71D-4214-95B8-1AA0651248F3}">
      <dgm:prSet/>
      <dgm:spPr/>
      <dgm:t>
        <a:bodyPr/>
        <a:lstStyle/>
        <a:p>
          <a:endParaRPr lang="de-DE"/>
        </a:p>
      </dgm:t>
    </dgm:pt>
    <dgm:pt modelId="{A80DBEF4-3AC5-4EEC-8517-FECEEA5E026F}">
      <dgm:prSet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D: </a:t>
          </a:r>
          <a:r>
            <a:rPr lang="de-DE" dirty="0" smtClean="0">
              <a:solidFill>
                <a:srgbClr val="44A5D0"/>
              </a:solidFill>
            </a:rPr>
            <a:t>Je stärker der Wind bläst desto mehr Strom wird erzeugt</a:t>
          </a:r>
          <a:endParaRPr lang="de-DE" dirty="0">
            <a:solidFill>
              <a:srgbClr val="44A5D0"/>
            </a:solidFill>
          </a:endParaRPr>
        </a:p>
      </dgm:t>
    </dgm:pt>
    <dgm:pt modelId="{8E8749D7-5831-4BFC-B44E-15FB0DA146E8}" type="parTrans" cxnId="{19AC114C-855D-4F99-B22B-FA03A0E81EC1}">
      <dgm:prSet/>
      <dgm:spPr/>
      <dgm:t>
        <a:bodyPr/>
        <a:lstStyle/>
        <a:p>
          <a:endParaRPr lang="de-DE"/>
        </a:p>
      </dgm:t>
    </dgm:pt>
    <dgm:pt modelId="{B24E681B-D8DE-4BEC-9B2D-C6FFD983F43A}" type="sibTrans" cxnId="{19AC114C-855D-4F99-B22B-FA03A0E81EC1}">
      <dgm:prSet/>
      <dgm:spPr/>
      <dgm:t>
        <a:bodyPr/>
        <a:lstStyle/>
        <a:p>
          <a:endParaRPr lang="de-DE"/>
        </a:p>
      </dgm:t>
    </dgm:pt>
    <dgm:pt modelId="{318D9FD4-9F97-4FF0-9B71-236D307A5BC0}" type="pres">
      <dgm:prSet presAssocID="{7BFCAAC2-DAA2-49DE-BF00-930031BBE1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586E61B-8AAF-4C9C-83D7-8820AC76D303}" type="pres">
      <dgm:prSet presAssocID="{E6E19736-894D-4315-B43F-15DEAC2E89BC}" presName="parentText" presStyleLbl="node1" presStyleIdx="0" presStyleCnt="4" custLinFactNeighborX="-1639" custLinFactNeighborY="-8725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DAF3FB-8965-4F7D-A527-C05FB08AB0E8}" type="pres">
      <dgm:prSet presAssocID="{BA2F2A43-4249-43AE-93E5-F18F3883F965}" presName="spacer" presStyleCnt="0"/>
      <dgm:spPr/>
    </dgm:pt>
    <dgm:pt modelId="{E5E64635-EE98-4C5D-AE34-78C5CDBD8101}" type="pres">
      <dgm:prSet presAssocID="{576B70A7-AA59-4F03-89D7-6C3BF6DBA30D}" presName="parentText" presStyleLbl="node1" presStyleIdx="1" presStyleCnt="4" custLinFactNeighborX="-34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9644713-AFB1-43AD-82D6-94166566CF64}" type="pres">
      <dgm:prSet presAssocID="{097D9BD0-60F6-4414-8D18-291F669DCDA3}" presName="spacer" presStyleCnt="0"/>
      <dgm:spPr/>
    </dgm:pt>
    <dgm:pt modelId="{D6FC7C21-ECE5-408C-A893-926402F53022}" type="pres">
      <dgm:prSet presAssocID="{ED348BC3-176F-40CE-BA79-B36739D5CB9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067B5D2-4D14-4B4C-B951-BCCC454BA738}" type="pres">
      <dgm:prSet presAssocID="{3BACE7B0-B492-4A3B-AF71-B64E33F15D46}" presName="spacer" presStyleCnt="0"/>
      <dgm:spPr/>
    </dgm:pt>
    <dgm:pt modelId="{425C53C1-4FF5-464C-81A5-1CA5A3DFB68A}" type="pres">
      <dgm:prSet presAssocID="{A80DBEF4-3AC5-4EEC-8517-FECEEA5E026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E44D6A0-F71D-4214-95B8-1AA0651248F3}" srcId="{7BFCAAC2-DAA2-49DE-BF00-930031BBE16A}" destId="{ED348BC3-176F-40CE-BA79-B36739D5CB90}" srcOrd="2" destOrd="0" parTransId="{5635A0FF-1983-410F-A50E-C5FCA884B15D}" sibTransId="{3BACE7B0-B492-4A3B-AF71-B64E33F15D46}"/>
    <dgm:cxn modelId="{19AC114C-855D-4F99-B22B-FA03A0E81EC1}" srcId="{7BFCAAC2-DAA2-49DE-BF00-930031BBE16A}" destId="{A80DBEF4-3AC5-4EEC-8517-FECEEA5E026F}" srcOrd="3" destOrd="0" parTransId="{8E8749D7-5831-4BFC-B44E-15FB0DA146E8}" sibTransId="{B24E681B-D8DE-4BEC-9B2D-C6FFD983F43A}"/>
    <dgm:cxn modelId="{881EA51E-F849-4551-A279-CDFB6F93524D}" type="presOf" srcId="{E6E19736-894D-4315-B43F-15DEAC2E89BC}" destId="{1586E61B-8AAF-4C9C-83D7-8820AC76D303}" srcOrd="0" destOrd="0" presId="urn:microsoft.com/office/officeart/2005/8/layout/vList2"/>
    <dgm:cxn modelId="{0721FBD3-1C70-4170-AF53-940FE34A284A}" type="presOf" srcId="{A80DBEF4-3AC5-4EEC-8517-FECEEA5E026F}" destId="{425C53C1-4FF5-464C-81A5-1CA5A3DFB68A}" srcOrd="0" destOrd="0" presId="urn:microsoft.com/office/officeart/2005/8/layout/vList2"/>
    <dgm:cxn modelId="{58B7F6F4-146C-43EF-ADAB-259FADFB1D66}" type="presOf" srcId="{7BFCAAC2-DAA2-49DE-BF00-930031BBE16A}" destId="{318D9FD4-9F97-4FF0-9B71-236D307A5BC0}" srcOrd="0" destOrd="0" presId="urn:microsoft.com/office/officeart/2005/8/layout/vList2"/>
    <dgm:cxn modelId="{B89C4BF0-1E75-4A08-A215-CE5F56692928}" type="presOf" srcId="{576B70A7-AA59-4F03-89D7-6C3BF6DBA30D}" destId="{E5E64635-EE98-4C5D-AE34-78C5CDBD8101}" srcOrd="0" destOrd="0" presId="urn:microsoft.com/office/officeart/2005/8/layout/vList2"/>
    <dgm:cxn modelId="{5065CE5D-3EB1-428A-8D67-A4912122F05D}" srcId="{7BFCAAC2-DAA2-49DE-BF00-930031BBE16A}" destId="{E6E19736-894D-4315-B43F-15DEAC2E89BC}" srcOrd="0" destOrd="0" parTransId="{7508192C-4258-4175-86C7-5E50FBBB80AF}" sibTransId="{BA2F2A43-4249-43AE-93E5-F18F3883F965}"/>
    <dgm:cxn modelId="{54DA0107-1ADE-4972-B99D-3BA26FDC762E}" type="presOf" srcId="{ED348BC3-176F-40CE-BA79-B36739D5CB90}" destId="{D6FC7C21-ECE5-408C-A893-926402F53022}" srcOrd="0" destOrd="0" presId="urn:microsoft.com/office/officeart/2005/8/layout/vList2"/>
    <dgm:cxn modelId="{D61379C7-8309-4846-B390-D288EC558E7A}" srcId="{7BFCAAC2-DAA2-49DE-BF00-930031BBE16A}" destId="{576B70A7-AA59-4F03-89D7-6C3BF6DBA30D}" srcOrd="1" destOrd="0" parTransId="{1B4BD154-57BD-40EE-BB37-F65104263FA0}" sibTransId="{097D9BD0-60F6-4414-8D18-291F669DCDA3}"/>
    <dgm:cxn modelId="{0DF8854C-6B4D-4D34-B1E5-DC7CC560FD9E}" type="presParOf" srcId="{318D9FD4-9F97-4FF0-9B71-236D307A5BC0}" destId="{1586E61B-8AAF-4C9C-83D7-8820AC76D303}" srcOrd="0" destOrd="0" presId="urn:microsoft.com/office/officeart/2005/8/layout/vList2"/>
    <dgm:cxn modelId="{EEACA5E2-9CA6-4703-90F4-EE0EB204514B}" type="presParOf" srcId="{318D9FD4-9F97-4FF0-9B71-236D307A5BC0}" destId="{BBDAF3FB-8965-4F7D-A527-C05FB08AB0E8}" srcOrd="1" destOrd="0" presId="urn:microsoft.com/office/officeart/2005/8/layout/vList2"/>
    <dgm:cxn modelId="{AF60EC3E-D59D-436E-951B-75A8314258BB}" type="presParOf" srcId="{318D9FD4-9F97-4FF0-9B71-236D307A5BC0}" destId="{E5E64635-EE98-4C5D-AE34-78C5CDBD8101}" srcOrd="2" destOrd="0" presId="urn:microsoft.com/office/officeart/2005/8/layout/vList2"/>
    <dgm:cxn modelId="{5719D5EF-F2F4-47A3-A113-243E5142895A}" type="presParOf" srcId="{318D9FD4-9F97-4FF0-9B71-236D307A5BC0}" destId="{79644713-AFB1-43AD-82D6-94166566CF64}" srcOrd="3" destOrd="0" presId="urn:microsoft.com/office/officeart/2005/8/layout/vList2"/>
    <dgm:cxn modelId="{01ED7123-2B98-44E6-88C2-0B1519E8C25B}" type="presParOf" srcId="{318D9FD4-9F97-4FF0-9B71-236D307A5BC0}" destId="{D6FC7C21-ECE5-408C-A893-926402F53022}" srcOrd="4" destOrd="0" presId="urn:microsoft.com/office/officeart/2005/8/layout/vList2"/>
    <dgm:cxn modelId="{ED154B6B-44D1-464D-B0CB-86BD58D2A9BD}" type="presParOf" srcId="{318D9FD4-9F97-4FF0-9B71-236D307A5BC0}" destId="{3067B5D2-4D14-4B4C-B951-BCCC454BA738}" srcOrd="5" destOrd="0" presId="urn:microsoft.com/office/officeart/2005/8/layout/vList2"/>
    <dgm:cxn modelId="{F9A5ABED-4882-4621-8BBE-21C395B21471}" type="presParOf" srcId="{318D9FD4-9F97-4FF0-9B71-236D307A5BC0}" destId="{425C53C1-4FF5-464C-81A5-1CA5A3DFB68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BFCAAC2-DAA2-49DE-BF00-930031BBE1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6E19736-894D-4315-B43F-15DEAC2E89BC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A: </a:t>
          </a:r>
          <a:r>
            <a:rPr lang="de-DE" dirty="0" smtClean="0">
              <a:solidFill>
                <a:srgbClr val="44A5D0"/>
              </a:solidFill>
            </a:rPr>
            <a:t>Das Wasser bewegt eine Turbine mit Schaufeln</a:t>
          </a:r>
          <a:endParaRPr lang="de-DE" dirty="0">
            <a:solidFill>
              <a:srgbClr val="44A5D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7508192C-4258-4175-86C7-5E50FBBB80AF}" type="parTrans" cxnId="{5065CE5D-3EB1-428A-8D67-A4912122F05D}">
      <dgm:prSet/>
      <dgm:spPr/>
      <dgm:t>
        <a:bodyPr/>
        <a:lstStyle/>
        <a:p>
          <a:endParaRPr lang="de-DE"/>
        </a:p>
      </dgm:t>
    </dgm:pt>
    <dgm:pt modelId="{BA2F2A43-4249-43AE-93E5-F18F3883F965}" type="sibTrans" cxnId="{5065CE5D-3EB1-428A-8D67-A4912122F05D}">
      <dgm:prSet/>
      <dgm:spPr/>
      <dgm:t>
        <a:bodyPr/>
        <a:lstStyle/>
        <a:p>
          <a:endParaRPr lang="de-DE"/>
        </a:p>
      </dgm:t>
    </dgm:pt>
    <dgm:pt modelId="{576B70A7-AA59-4F03-89D7-6C3BF6DBA30D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B: </a:t>
          </a:r>
          <a:r>
            <a:rPr lang="de-DE" dirty="0" smtClean="0">
              <a:solidFill>
                <a:srgbClr val="44A5D0"/>
              </a:solidFill>
            </a:rPr>
            <a:t>Ein Generator verwandelt die Bewegungsenergie der Turbine in Strom</a:t>
          </a:r>
          <a:endParaRPr lang="de-DE" dirty="0">
            <a:solidFill>
              <a:srgbClr val="44A5D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B4BD154-57BD-40EE-BB37-F65104263FA0}" type="parTrans" cxnId="{D61379C7-8309-4846-B390-D288EC558E7A}">
      <dgm:prSet/>
      <dgm:spPr/>
      <dgm:t>
        <a:bodyPr/>
        <a:lstStyle/>
        <a:p>
          <a:endParaRPr lang="de-DE"/>
        </a:p>
      </dgm:t>
    </dgm:pt>
    <dgm:pt modelId="{097D9BD0-60F6-4414-8D18-291F669DCDA3}" type="sibTrans" cxnId="{D61379C7-8309-4846-B390-D288EC558E7A}">
      <dgm:prSet/>
      <dgm:spPr/>
      <dgm:t>
        <a:bodyPr/>
        <a:lstStyle/>
        <a:p>
          <a:endParaRPr lang="de-DE"/>
        </a:p>
      </dgm:t>
    </dgm:pt>
    <dgm:pt modelId="{ED348BC3-176F-40CE-BA79-B36739D5CB90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C: </a:t>
          </a:r>
          <a:r>
            <a:rPr lang="de-DE" dirty="0" smtClean="0">
              <a:solidFill>
                <a:srgbClr val="44A5D0"/>
              </a:solidFill>
            </a:rPr>
            <a:t>Fische können mit Hilfe von Fischtreppen an der Wasserkraftanlage vorbeiwandern</a:t>
          </a:r>
          <a:endParaRPr lang="de-DE" dirty="0">
            <a:solidFill>
              <a:srgbClr val="44A5D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635A0FF-1983-410F-A50E-C5FCA884B15D}" type="parTrans" cxnId="{8E44D6A0-F71D-4214-95B8-1AA0651248F3}">
      <dgm:prSet/>
      <dgm:spPr/>
      <dgm:t>
        <a:bodyPr/>
        <a:lstStyle/>
        <a:p>
          <a:endParaRPr lang="de-DE"/>
        </a:p>
      </dgm:t>
    </dgm:pt>
    <dgm:pt modelId="{3BACE7B0-B492-4A3B-AF71-B64E33F15D46}" type="sibTrans" cxnId="{8E44D6A0-F71D-4214-95B8-1AA0651248F3}">
      <dgm:prSet/>
      <dgm:spPr/>
      <dgm:t>
        <a:bodyPr/>
        <a:lstStyle/>
        <a:p>
          <a:endParaRPr lang="de-DE"/>
        </a:p>
      </dgm:t>
    </dgm:pt>
    <dgm:pt modelId="{A80DBEF4-3AC5-4EEC-8517-FECEEA5E026F}">
      <dgm:prSet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D: </a:t>
          </a:r>
          <a:r>
            <a:rPr lang="de-DE" dirty="0" smtClean="0">
              <a:solidFill>
                <a:srgbClr val="44A5D0"/>
              </a:solidFill>
            </a:rPr>
            <a:t>Je stärker das Wasser fließt, desto langsamer dreht sich die Turbine</a:t>
          </a:r>
          <a:endParaRPr lang="de-DE" dirty="0">
            <a:solidFill>
              <a:srgbClr val="44A5D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nextslide"/>
          </dgm14:cNvPr>
        </a:ext>
      </dgm:extLst>
    </dgm:pt>
    <dgm:pt modelId="{8E8749D7-5831-4BFC-B44E-15FB0DA146E8}" type="parTrans" cxnId="{19AC114C-855D-4F99-B22B-FA03A0E81EC1}">
      <dgm:prSet/>
      <dgm:spPr/>
      <dgm:t>
        <a:bodyPr/>
        <a:lstStyle/>
        <a:p>
          <a:endParaRPr lang="de-DE"/>
        </a:p>
      </dgm:t>
    </dgm:pt>
    <dgm:pt modelId="{B24E681B-D8DE-4BEC-9B2D-C6FFD983F43A}" type="sibTrans" cxnId="{19AC114C-855D-4F99-B22B-FA03A0E81EC1}">
      <dgm:prSet/>
      <dgm:spPr/>
      <dgm:t>
        <a:bodyPr/>
        <a:lstStyle/>
        <a:p>
          <a:endParaRPr lang="de-DE"/>
        </a:p>
      </dgm:t>
    </dgm:pt>
    <dgm:pt modelId="{318D9FD4-9F97-4FF0-9B71-236D307A5BC0}" type="pres">
      <dgm:prSet presAssocID="{7BFCAAC2-DAA2-49DE-BF00-930031BBE1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586E61B-8AAF-4C9C-83D7-8820AC76D303}" type="pres">
      <dgm:prSet presAssocID="{E6E19736-894D-4315-B43F-15DEAC2E89BC}" presName="parentText" presStyleLbl="node1" presStyleIdx="0" presStyleCnt="4" custLinFactNeighborX="-1639" custLinFactNeighborY="-8725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DAF3FB-8965-4F7D-A527-C05FB08AB0E8}" type="pres">
      <dgm:prSet presAssocID="{BA2F2A43-4249-43AE-93E5-F18F3883F965}" presName="spacer" presStyleCnt="0"/>
      <dgm:spPr/>
    </dgm:pt>
    <dgm:pt modelId="{E5E64635-EE98-4C5D-AE34-78C5CDBD8101}" type="pres">
      <dgm:prSet presAssocID="{576B70A7-AA59-4F03-89D7-6C3BF6DBA30D}" presName="parentText" presStyleLbl="node1" presStyleIdx="1" presStyleCnt="4" custLinFactNeighborX="-34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9644713-AFB1-43AD-82D6-94166566CF64}" type="pres">
      <dgm:prSet presAssocID="{097D9BD0-60F6-4414-8D18-291F669DCDA3}" presName="spacer" presStyleCnt="0"/>
      <dgm:spPr/>
    </dgm:pt>
    <dgm:pt modelId="{D6FC7C21-ECE5-408C-A893-926402F53022}" type="pres">
      <dgm:prSet presAssocID="{ED348BC3-176F-40CE-BA79-B36739D5CB9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067B5D2-4D14-4B4C-B951-BCCC454BA738}" type="pres">
      <dgm:prSet presAssocID="{3BACE7B0-B492-4A3B-AF71-B64E33F15D46}" presName="spacer" presStyleCnt="0"/>
      <dgm:spPr/>
    </dgm:pt>
    <dgm:pt modelId="{425C53C1-4FF5-464C-81A5-1CA5A3DFB68A}" type="pres">
      <dgm:prSet presAssocID="{A80DBEF4-3AC5-4EEC-8517-FECEEA5E026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E44D6A0-F71D-4214-95B8-1AA0651248F3}" srcId="{7BFCAAC2-DAA2-49DE-BF00-930031BBE16A}" destId="{ED348BC3-176F-40CE-BA79-B36739D5CB90}" srcOrd="2" destOrd="0" parTransId="{5635A0FF-1983-410F-A50E-C5FCA884B15D}" sibTransId="{3BACE7B0-B492-4A3B-AF71-B64E33F15D46}"/>
    <dgm:cxn modelId="{19AC114C-855D-4F99-B22B-FA03A0E81EC1}" srcId="{7BFCAAC2-DAA2-49DE-BF00-930031BBE16A}" destId="{A80DBEF4-3AC5-4EEC-8517-FECEEA5E026F}" srcOrd="3" destOrd="0" parTransId="{8E8749D7-5831-4BFC-B44E-15FB0DA146E8}" sibTransId="{B24E681B-D8DE-4BEC-9B2D-C6FFD983F43A}"/>
    <dgm:cxn modelId="{881EA51E-F849-4551-A279-CDFB6F93524D}" type="presOf" srcId="{E6E19736-894D-4315-B43F-15DEAC2E89BC}" destId="{1586E61B-8AAF-4C9C-83D7-8820AC76D303}" srcOrd="0" destOrd="0" presId="urn:microsoft.com/office/officeart/2005/8/layout/vList2"/>
    <dgm:cxn modelId="{0721FBD3-1C70-4170-AF53-940FE34A284A}" type="presOf" srcId="{A80DBEF4-3AC5-4EEC-8517-FECEEA5E026F}" destId="{425C53C1-4FF5-464C-81A5-1CA5A3DFB68A}" srcOrd="0" destOrd="0" presId="urn:microsoft.com/office/officeart/2005/8/layout/vList2"/>
    <dgm:cxn modelId="{58B7F6F4-146C-43EF-ADAB-259FADFB1D66}" type="presOf" srcId="{7BFCAAC2-DAA2-49DE-BF00-930031BBE16A}" destId="{318D9FD4-9F97-4FF0-9B71-236D307A5BC0}" srcOrd="0" destOrd="0" presId="urn:microsoft.com/office/officeart/2005/8/layout/vList2"/>
    <dgm:cxn modelId="{B89C4BF0-1E75-4A08-A215-CE5F56692928}" type="presOf" srcId="{576B70A7-AA59-4F03-89D7-6C3BF6DBA30D}" destId="{E5E64635-EE98-4C5D-AE34-78C5CDBD8101}" srcOrd="0" destOrd="0" presId="urn:microsoft.com/office/officeart/2005/8/layout/vList2"/>
    <dgm:cxn modelId="{5065CE5D-3EB1-428A-8D67-A4912122F05D}" srcId="{7BFCAAC2-DAA2-49DE-BF00-930031BBE16A}" destId="{E6E19736-894D-4315-B43F-15DEAC2E89BC}" srcOrd="0" destOrd="0" parTransId="{7508192C-4258-4175-86C7-5E50FBBB80AF}" sibTransId="{BA2F2A43-4249-43AE-93E5-F18F3883F965}"/>
    <dgm:cxn modelId="{54DA0107-1ADE-4972-B99D-3BA26FDC762E}" type="presOf" srcId="{ED348BC3-176F-40CE-BA79-B36739D5CB90}" destId="{D6FC7C21-ECE5-408C-A893-926402F53022}" srcOrd="0" destOrd="0" presId="urn:microsoft.com/office/officeart/2005/8/layout/vList2"/>
    <dgm:cxn modelId="{D61379C7-8309-4846-B390-D288EC558E7A}" srcId="{7BFCAAC2-DAA2-49DE-BF00-930031BBE16A}" destId="{576B70A7-AA59-4F03-89D7-6C3BF6DBA30D}" srcOrd="1" destOrd="0" parTransId="{1B4BD154-57BD-40EE-BB37-F65104263FA0}" sibTransId="{097D9BD0-60F6-4414-8D18-291F669DCDA3}"/>
    <dgm:cxn modelId="{0DF8854C-6B4D-4D34-B1E5-DC7CC560FD9E}" type="presParOf" srcId="{318D9FD4-9F97-4FF0-9B71-236D307A5BC0}" destId="{1586E61B-8AAF-4C9C-83D7-8820AC76D303}" srcOrd="0" destOrd="0" presId="urn:microsoft.com/office/officeart/2005/8/layout/vList2"/>
    <dgm:cxn modelId="{EEACA5E2-9CA6-4703-90F4-EE0EB204514B}" type="presParOf" srcId="{318D9FD4-9F97-4FF0-9B71-236D307A5BC0}" destId="{BBDAF3FB-8965-4F7D-A527-C05FB08AB0E8}" srcOrd="1" destOrd="0" presId="urn:microsoft.com/office/officeart/2005/8/layout/vList2"/>
    <dgm:cxn modelId="{AF60EC3E-D59D-436E-951B-75A8314258BB}" type="presParOf" srcId="{318D9FD4-9F97-4FF0-9B71-236D307A5BC0}" destId="{E5E64635-EE98-4C5D-AE34-78C5CDBD8101}" srcOrd="2" destOrd="0" presId="urn:microsoft.com/office/officeart/2005/8/layout/vList2"/>
    <dgm:cxn modelId="{5719D5EF-F2F4-47A3-A113-243E5142895A}" type="presParOf" srcId="{318D9FD4-9F97-4FF0-9B71-236D307A5BC0}" destId="{79644713-AFB1-43AD-82D6-94166566CF64}" srcOrd="3" destOrd="0" presId="urn:microsoft.com/office/officeart/2005/8/layout/vList2"/>
    <dgm:cxn modelId="{01ED7123-2B98-44E6-88C2-0B1519E8C25B}" type="presParOf" srcId="{318D9FD4-9F97-4FF0-9B71-236D307A5BC0}" destId="{D6FC7C21-ECE5-408C-A893-926402F53022}" srcOrd="4" destOrd="0" presId="urn:microsoft.com/office/officeart/2005/8/layout/vList2"/>
    <dgm:cxn modelId="{ED154B6B-44D1-464D-B0CB-86BD58D2A9BD}" type="presParOf" srcId="{318D9FD4-9F97-4FF0-9B71-236D307A5BC0}" destId="{3067B5D2-4D14-4B4C-B951-BCCC454BA738}" srcOrd="5" destOrd="0" presId="urn:microsoft.com/office/officeart/2005/8/layout/vList2"/>
    <dgm:cxn modelId="{F9A5ABED-4882-4621-8BBE-21C395B21471}" type="presParOf" srcId="{318D9FD4-9F97-4FF0-9B71-236D307A5BC0}" destId="{425C53C1-4FF5-464C-81A5-1CA5A3DFB68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BFCAAC2-DAA2-49DE-BF00-930031BBE1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6E19736-894D-4315-B43F-15DEAC2E89BC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A: </a:t>
          </a:r>
          <a:r>
            <a:rPr lang="de-DE" dirty="0" smtClean="0">
              <a:solidFill>
                <a:srgbClr val="44A5D0"/>
              </a:solidFill>
            </a:rPr>
            <a:t>Das Wasser bewegt eine Turbine mit Schaufeln</a:t>
          </a:r>
          <a:endParaRPr lang="de-DE" dirty="0">
            <a:solidFill>
              <a:srgbClr val="44A5D0"/>
            </a:solidFill>
          </a:endParaRPr>
        </a:p>
      </dgm:t>
    </dgm:pt>
    <dgm:pt modelId="{7508192C-4258-4175-86C7-5E50FBBB80AF}" type="parTrans" cxnId="{5065CE5D-3EB1-428A-8D67-A4912122F05D}">
      <dgm:prSet/>
      <dgm:spPr/>
      <dgm:t>
        <a:bodyPr/>
        <a:lstStyle/>
        <a:p>
          <a:endParaRPr lang="de-DE"/>
        </a:p>
      </dgm:t>
    </dgm:pt>
    <dgm:pt modelId="{BA2F2A43-4249-43AE-93E5-F18F3883F965}" type="sibTrans" cxnId="{5065CE5D-3EB1-428A-8D67-A4912122F05D}">
      <dgm:prSet/>
      <dgm:spPr/>
      <dgm:t>
        <a:bodyPr/>
        <a:lstStyle/>
        <a:p>
          <a:endParaRPr lang="de-DE"/>
        </a:p>
      </dgm:t>
    </dgm:pt>
    <dgm:pt modelId="{576B70A7-AA59-4F03-89D7-6C3BF6DBA30D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B: </a:t>
          </a:r>
          <a:r>
            <a:rPr lang="de-DE" dirty="0" smtClean="0">
              <a:solidFill>
                <a:srgbClr val="44A5D0"/>
              </a:solidFill>
            </a:rPr>
            <a:t>Ein Generator verwandelt die Bewegungsenergie der Turbine in Strom</a:t>
          </a:r>
          <a:endParaRPr lang="de-DE" dirty="0">
            <a:solidFill>
              <a:srgbClr val="44A5D0"/>
            </a:solidFill>
          </a:endParaRPr>
        </a:p>
      </dgm:t>
    </dgm:pt>
    <dgm:pt modelId="{1B4BD154-57BD-40EE-BB37-F65104263FA0}" type="parTrans" cxnId="{D61379C7-8309-4846-B390-D288EC558E7A}">
      <dgm:prSet/>
      <dgm:spPr/>
      <dgm:t>
        <a:bodyPr/>
        <a:lstStyle/>
        <a:p>
          <a:endParaRPr lang="de-DE"/>
        </a:p>
      </dgm:t>
    </dgm:pt>
    <dgm:pt modelId="{097D9BD0-60F6-4414-8D18-291F669DCDA3}" type="sibTrans" cxnId="{D61379C7-8309-4846-B390-D288EC558E7A}">
      <dgm:prSet/>
      <dgm:spPr/>
      <dgm:t>
        <a:bodyPr/>
        <a:lstStyle/>
        <a:p>
          <a:endParaRPr lang="de-DE"/>
        </a:p>
      </dgm:t>
    </dgm:pt>
    <dgm:pt modelId="{ED348BC3-176F-40CE-BA79-B36739D5CB90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C: </a:t>
          </a:r>
          <a:r>
            <a:rPr lang="de-DE" dirty="0" smtClean="0">
              <a:solidFill>
                <a:srgbClr val="44A5D0"/>
              </a:solidFill>
            </a:rPr>
            <a:t>Fische können mit Hilfe von Fischtreppen an der Wasserkraftanlage vorbeiwandern</a:t>
          </a:r>
          <a:endParaRPr lang="de-DE" dirty="0">
            <a:solidFill>
              <a:srgbClr val="44A5D0"/>
            </a:solidFill>
          </a:endParaRPr>
        </a:p>
      </dgm:t>
    </dgm:pt>
    <dgm:pt modelId="{5635A0FF-1983-410F-A50E-C5FCA884B15D}" type="parTrans" cxnId="{8E44D6A0-F71D-4214-95B8-1AA0651248F3}">
      <dgm:prSet/>
      <dgm:spPr/>
      <dgm:t>
        <a:bodyPr/>
        <a:lstStyle/>
        <a:p>
          <a:endParaRPr lang="de-DE"/>
        </a:p>
      </dgm:t>
    </dgm:pt>
    <dgm:pt modelId="{3BACE7B0-B492-4A3B-AF71-B64E33F15D46}" type="sibTrans" cxnId="{8E44D6A0-F71D-4214-95B8-1AA0651248F3}">
      <dgm:prSet/>
      <dgm:spPr/>
      <dgm:t>
        <a:bodyPr/>
        <a:lstStyle/>
        <a:p>
          <a:endParaRPr lang="de-DE"/>
        </a:p>
      </dgm:t>
    </dgm:pt>
    <dgm:pt modelId="{A80DBEF4-3AC5-4EEC-8517-FECEEA5E026F}">
      <dgm:prSet/>
      <dgm:spPr>
        <a:solidFill>
          <a:schemeClr val="bg1">
            <a:lumMod val="90000"/>
          </a:schemeClr>
        </a:solidFill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D: </a:t>
          </a:r>
          <a:r>
            <a:rPr lang="de-DE" dirty="0" smtClean="0">
              <a:solidFill>
                <a:srgbClr val="44A5D0"/>
              </a:solidFill>
            </a:rPr>
            <a:t>Je stärker das Wasser fließt, desto langsamer dreht sich die Turbine</a:t>
          </a:r>
          <a:endParaRPr lang="de-DE" dirty="0">
            <a:solidFill>
              <a:srgbClr val="44A5D0"/>
            </a:solidFill>
          </a:endParaRPr>
        </a:p>
      </dgm:t>
    </dgm:pt>
    <dgm:pt modelId="{8E8749D7-5831-4BFC-B44E-15FB0DA146E8}" type="parTrans" cxnId="{19AC114C-855D-4F99-B22B-FA03A0E81EC1}">
      <dgm:prSet/>
      <dgm:spPr/>
      <dgm:t>
        <a:bodyPr/>
        <a:lstStyle/>
        <a:p>
          <a:endParaRPr lang="de-DE"/>
        </a:p>
      </dgm:t>
    </dgm:pt>
    <dgm:pt modelId="{B24E681B-D8DE-4BEC-9B2D-C6FFD983F43A}" type="sibTrans" cxnId="{19AC114C-855D-4F99-B22B-FA03A0E81EC1}">
      <dgm:prSet/>
      <dgm:spPr/>
      <dgm:t>
        <a:bodyPr/>
        <a:lstStyle/>
        <a:p>
          <a:endParaRPr lang="de-DE"/>
        </a:p>
      </dgm:t>
    </dgm:pt>
    <dgm:pt modelId="{318D9FD4-9F97-4FF0-9B71-236D307A5BC0}" type="pres">
      <dgm:prSet presAssocID="{7BFCAAC2-DAA2-49DE-BF00-930031BBE1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586E61B-8AAF-4C9C-83D7-8820AC76D303}" type="pres">
      <dgm:prSet presAssocID="{E6E19736-894D-4315-B43F-15DEAC2E89BC}" presName="parentText" presStyleLbl="node1" presStyleIdx="0" presStyleCnt="4" custLinFactNeighborX="-1639" custLinFactNeighborY="-8725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DAF3FB-8965-4F7D-A527-C05FB08AB0E8}" type="pres">
      <dgm:prSet presAssocID="{BA2F2A43-4249-43AE-93E5-F18F3883F965}" presName="spacer" presStyleCnt="0"/>
      <dgm:spPr/>
    </dgm:pt>
    <dgm:pt modelId="{E5E64635-EE98-4C5D-AE34-78C5CDBD8101}" type="pres">
      <dgm:prSet presAssocID="{576B70A7-AA59-4F03-89D7-6C3BF6DBA30D}" presName="parentText" presStyleLbl="node1" presStyleIdx="1" presStyleCnt="4" custLinFactNeighborX="-34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9644713-AFB1-43AD-82D6-94166566CF64}" type="pres">
      <dgm:prSet presAssocID="{097D9BD0-60F6-4414-8D18-291F669DCDA3}" presName="spacer" presStyleCnt="0"/>
      <dgm:spPr/>
    </dgm:pt>
    <dgm:pt modelId="{D6FC7C21-ECE5-408C-A893-926402F53022}" type="pres">
      <dgm:prSet presAssocID="{ED348BC3-176F-40CE-BA79-B36739D5CB9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067B5D2-4D14-4B4C-B951-BCCC454BA738}" type="pres">
      <dgm:prSet presAssocID="{3BACE7B0-B492-4A3B-AF71-B64E33F15D46}" presName="spacer" presStyleCnt="0"/>
      <dgm:spPr/>
    </dgm:pt>
    <dgm:pt modelId="{425C53C1-4FF5-464C-81A5-1CA5A3DFB68A}" type="pres">
      <dgm:prSet presAssocID="{A80DBEF4-3AC5-4EEC-8517-FECEEA5E026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E44D6A0-F71D-4214-95B8-1AA0651248F3}" srcId="{7BFCAAC2-DAA2-49DE-BF00-930031BBE16A}" destId="{ED348BC3-176F-40CE-BA79-B36739D5CB90}" srcOrd="2" destOrd="0" parTransId="{5635A0FF-1983-410F-A50E-C5FCA884B15D}" sibTransId="{3BACE7B0-B492-4A3B-AF71-B64E33F15D46}"/>
    <dgm:cxn modelId="{19AC114C-855D-4F99-B22B-FA03A0E81EC1}" srcId="{7BFCAAC2-DAA2-49DE-BF00-930031BBE16A}" destId="{A80DBEF4-3AC5-4EEC-8517-FECEEA5E026F}" srcOrd="3" destOrd="0" parTransId="{8E8749D7-5831-4BFC-B44E-15FB0DA146E8}" sibTransId="{B24E681B-D8DE-4BEC-9B2D-C6FFD983F43A}"/>
    <dgm:cxn modelId="{881EA51E-F849-4551-A279-CDFB6F93524D}" type="presOf" srcId="{E6E19736-894D-4315-B43F-15DEAC2E89BC}" destId="{1586E61B-8AAF-4C9C-83D7-8820AC76D303}" srcOrd="0" destOrd="0" presId="urn:microsoft.com/office/officeart/2005/8/layout/vList2"/>
    <dgm:cxn modelId="{0721FBD3-1C70-4170-AF53-940FE34A284A}" type="presOf" srcId="{A80DBEF4-3AC5-4EEC-8517-FECEEA5E026F}" destId="{425C53C1-4FF5-464C-81A5-1CA5A3DFB68A}" srcOrd="0" destOrd="0" presId="urn:microsoft.com/office/officeart/2005/8/layout/vList2"/>
    <dgm:cxn modelId="{58B7F6F4-146C-43EF-ADAB-259FADFB1D66}" type="presOf" srcId="{7BFCAAC2-DAA2-49DE-BF00-930031BBE16A}" destId="{318D9FD4-9F97-4FF0-9B71-236D307A5BC0}" srcOrd="0" destOrd="0" presId="urn:microsoft.com/office/officeart/2005/8/layout/vList2"/>
    <dgm:cxn modelId="{B89C4BF0-1E75-4A08-A215-CE5F56692928}" type="presOf" srcId="{576B70A7-AA59-4F03-89D7-6C3BF6DBA30D}" destId="{E5E64635-EE98-4C5D-AE34-78C5CDBD8101}" srcOrd="0" destOrd="0" presId="urn:microsoft.com/office/officeart/2005/8/layout/vList2"/>
    <dgm:cxn modelId="{5065CE5D-3EB1-428A-8D67-A4912122F05D}" srcId="{7BFCAAC2-DAA2-49DE-BF00-930031BBE16A}" destId="{E6E19736-894D-4315-B43F-15DEAC2E89BC}" srcOrd="0" destOrd="0" parTransId="{7508192C-4258-4175-86C7-5E50FBBB80AF}" sibTransId="{BA2F2A43-4249-43AE-93E5-F18F3883F965}"/>
    <dgm:cxn modelId="{54DA0107-1ADE-4972-B99D-3BA26FDC762E}" type="presOf" srcId="{ED348BC3-176F-40CE-BA79-B36739D5CB90}" destId="{D6FC7C21-ECE5-408C-A893-926402F53022}" srcOrd="0" destOrd="0" presId="urn:microsoft.com/office/officeart/2005/8/layout/vList2"/>
    <dgm:cxn modelId="{D61379C7-8309-4846-B390-D288EC558E7A}" srcId="{7BFCAAC2-DAA2-49DE-BF00-930031BBE16A}" destId="{576B70A7-AA59-4F03-89D7-6C3BF6DBA30D}" srcOrd="1" destOrd="0" parTransId="{1B4BD154-57BD-40EE-BB37-F65104263FA0}" sibTransId="{097D9BD0-60F6-4414-8D18-291F669DCDA3}"/>
    <dgm:cxn modelId="{0DF8854C-6B4D-4D34-B1E5-DC7CC560FD9E}" type="presParOf" srcId="{318D9FD4-9F97-4FF0-9B71-236D307A5BC0}" destId="{1586E61B-8AAF-4C9C-83D7-8820AC76D303}" srcOrd="0" destOrd="0" presId="urn:microsoft.com/office/officeart/2005/8/layout/vList2"/>
    <dgm:cxn modelId="{EEACA5E2-9CA6-4703-90F4-EE0EB204514B}" type="presParOf" srcId="{318D9FD4-9F97-4FF0-9B71-236D307A5BC0}" destId="{BBDAF3FB-8965-4F7D-A527-C05FB08AB0E8}" srcOrd="1" destOrd="0" presId="urn:microsoft.com/office/officeart/2005/8/layout/vList2"/>
    <dgm:cxn modelId="{AF60EC3E-D59D-436E-951B-75A8314258BB}" type="presParOf" srcId="{318D9FD4-9F97-4FF0-9B71-236D307A5BC0}" destId="{E5E64635-EE98-4C5D-AE34-78C5CDBD8101}" srcOrd="2" destOrd="0" presId="urn:microsoft.com/office/officeart/2005/8/layout/vList2"/>
    <dgm:cxn modelId="{5719D5EF-F2F4-47A3-A113-243E5142895A}" type="presParOf" srcId="{318D9FD4-9F97-4FF0-9B71-236D307A5BC0}" destId="{79644713-AFB1-43AD-82D6-94166566CF64}" srcOrd="3" destOrd="0" presId="urn:microsoft.com/office/officeart/2005/8/layout/vList2"/>
    <dgm:cxn modelId="{01ED7123-2B98-44E6-88C2-0B1519E8C25B}" type="presParOf" srcId="{318D9FD4-9F97-4FF0-9B71-236D307A5BC0}" destId="{D6FC7C21-ECE5-408C-A893-926402F53022}" srcOrd="4" destOrd="0" presId="urn:microsoft.com/office/officeart/2005/8/layout/vList2"/>
    <dgm:cxn modelId="{ED154B6B-44D1-464D-B0CB-86BD58D2A9BD}" type="presParOf" srcId="{318D9FD4-9F97-4FF0-9B71-236D307A5BC0}" destId="{3067B5D2-4D14-4B4C-B951-BCCC454BA738}" srcOrd="5" destOrd="0" presId="urn:microsoft.com/office/officeart/2005/8/layout/vList2"/>
    <dgm:cxn modelId="{F9A5ABED-4882-4621-8BBE-21C395B21471}" type="presParOf" srcId="{318D9FD4-9F97-4FF0-9B71-236D307A5BC0}" destId="{425C53C1-4FF5-464C-81A5-1CA5A3DFB68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BFCAAC2-DAA2-49DE-BF00-930031BBE1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6E19736-894D-4315-B43F-15DEAC2E89BC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A: </a:t>
          </a:r>
          <a:r>
            <a:rPr lang="de-DE" dirty="0" smtClean="0">
              <a:solidFill>
                <a:srgbClr val="44A5D0"/>
              </a:solidFill>
            </a:rPr>
            <a:t>Plastiktüte</a:t>
          </a:r>
          <a:endParaRPr lang="de-DE" dirty="0">
            <a:solidFill>
              <a:srgbClr val="44A5D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nextslide"/>
          </dgm14:cNvPr>
        </a:ext>
      </dgm:extLst>
    </dgm:pt>
    <dgm:pt modelId="{7508192C-4258-4175-86C7-5E50FBBB80AF}" type="parTrans" cxnId="{5065CE5D-3EB1-428A-8D67-A4912122F05D}">
      <dgm:prSet/>
      <dgm:spPr/>
      <dgm:t>
        <a:bodyPr/>
        <a:lstStyle/>
        <a:p>
          <a:endParaRPr lang="de-DE"/>
        </a:p>
      </dgm:t>
    </dgm:pt>
    <dgm:pt modelId="{BA2F2A43-4249-43AE-93E5-F18F3883F965}" type="sibTrans" cxnId="{5065CE5D-3EB1-428A-8D67-A4912122F05D}">
      <dgm:prSet/>
      <dgm:spPr/>
      <dgm:t>
        <a:bodyPr/>
        <a:lstStyle/>
        <a:p>
          <a:endParaRPr lang="de-DE"/>
        </a:p>
      </dgm:t>
    </dgm:pt>
    <dgm:pt modelId="{576B70A7-AA59-4F03-89D7-6C3BF6DBA30D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B: </a:t>
          </a:r>
          <a:r>
            <a:rPr lang="de-DE" dirty="0" smtClean="0">
              <a:solidFill>
                <a:srgbClr val="44A5D0"/>
              </a:solidFill>
            </a:rPr>
            <a:t>Gülle</a:t>
          </a:r>
          <a:endParaRPr lang="de-DE" dirty="0">
            <a:solidFill>
              <a:srgbClr val="44A5D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B4BD154-57BD-40EE-BB37-F65104263FA0}" type="parTrans" cxnId="{D61379C7-8309-4846-B390-D288EC558E7A}">
      <dgm:prSet/>
      <dgm:spPr/>
      <dgm:t>
        <a:bodyPr/>
        <a:lstStyle/>
        <a:p>
          <a:endParaRPr lang="de-DE"/>
        </a:p>
      </dgm:t>
    </dgm:pt>
    <dgm:pt modelId="{097D9BD0-60F6-4414-8D18-291F669DCDA3}" type="sibTrans" cxnId="{D61379C7-8309-4846-B390-D288EC558E7A}">
      <dgm:prSet/>
      <dgm:spPr/>
      <dgm:t>
        <a:bodyPr/>
        <a:lstStyle/>
        <a:p>
          <a:endParaRPr lang="de-DE"/>
        </a:p>
      </dgm:t>
    </dgm:pt>
    <dgm:pt modelId="{ED348BC3-176F-40CE-BA79-B36739D5CB90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C: </a:t>
          </a:r>
          <a:r>
            <a:rPr lang="de-DE" dirty="0" smtClean="0">
              <a:solidFill>
                <a:srgbClr val="44A5D0"/>
              </a:solidFill>
            </a:rPr>
            <a:t>Pflanzen</a:t>
          </a:r>
          <a:endParaRPr lang="de-DE" dirty="0">
            <a:solidFill>
              <a:srgbClr val="44A5D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635A0FF-1983-410F-A50E-C5FCA884B15D}" type="parTrans" cxnId="{8E44D6A0-F71D-4214-95B8-1AA0651248F3}">
      <dgm:prSet/>
      <dgm:spPr/>
      <dgm:t>
        <a:bodyPr/>
        <a:lstStyle/>
        <a:p>
          <a:endParaRPr lang="de-DE"/>
        </a:p>
      </dgm:t>
    </dgm:pt>
    <dgm:pt modelId="{3BACE7B0-B492-4A3B-AF71-B64E33F15D46}" type="sibTrans" cxnId="{8E44D6A0-F71D-4214-95B8-1AA0651248F3}">
      <dgm:prSet/>
      <dgm:spPr/>
      <dgm:t>
        <a:bodyPr/>
        <a:lstStyle/>
        <a:p>
          <a:endParaRPr lang="de-DE"/>
        </a:p>
      </dgm:t>
    </dgm:pt>
    <dgm:pt modelId="{A80DBEF4-3AC5-4EEC-8517-FECEEA5E026F}">
      <dgm:prSet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D: </a:t>
          </a:r>
          <a:r>
            <a:rPr lang="de-DE" dirty="0" smtClean="0">
              <a:solidFill>
                <a:srgbClr val="44A5D0"/>
              </a:solidFill>
            </a:rPr>
            <a:t>Essensreste</a:t>
          </a:r>
          <a:endParaRPr lang="de-DE" dirty="0">
            <a:solidFill>
              <a:srgbClr val="44A5D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E8749D7-5831-4BFC-B44E-15FB0DA146E8}" type="parTrans" cxnId="{19AC114C-855D-4F99-B22B-FA03A0E81EC1}">
      <dgm:prSet/>
      <dgm:spPr/>
      <dgm:t>
        <a:bodyPr/>
        <a:lstStyle/>
        <a:p>
          <a:endParaRPr lang="de-DE"/>
        </a:p>
      </dgm:t>
    </dgm:pt>
    <dgm:pt modelId="{B24E681B-D8DE-4BEC-9B2D-C6FFD983F43A}" type="sibTrans" cxnId="{19AC114C-855D-4F99-B22B-FA03A0E81EC1}">
      <dgm:prSet/>
      <dgm:spPr/>
      <dgm:t>
        <a:bodyPr/>
        <a:lstStyle/>
        <a:p>
          <a:endParaRPr lang="de-DE"/>
        </a:p>
      </dgm:t>
    </dgm:pt>
    <dgm:pt modelId="{318D9FD4-9F97-4FF0-9B71-236D307A5BC0}" type="pres">
      <dgm:prSet presAssocID="{7BFCAAC2-DAA2-49DE-BF00-930031BBE1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586E61B-8AAF-4C9C-83D7-8820AC76D303}" type="pres">
      <dgm:prSet presAssocID="{E6E19736-894D-4315-B43F-15DEAC2E89BC}" presName="parentText" presStyleLbl="node1" presStyleIdx="0" presStyleCnt="4" custLinFactNeighborX="-1639" custLinFactNeighborY="-8725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DAF3FB-8965-4F7D-A527-C05FB08AB0E8}" type="pres">
      <dgm:prSet presAssocID="{BA2F2A43-4249-43AE-93E5-F18F3883F965}" presName="spacer" presStyleCnt="0"/>
      <dgm:spPr/>
    </dgm:pt>
    <dgm:pt modelId="{E5E64635-EE98-4C5D-AE34-78C5CDBD8101}" type="pres">
      <dgm:prSet presAssocID="{576B70A7-AA59-4F03-89D7-6C3BF6DBA30D}" presName="parentText" presStyleLbl="node1" presStyleIdx="1" presStyleCnt="4" custLinFactNeighborX="-34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9644713-AFB1-43AD-82D6-94166566CF64}" type="pres">
      <dgm:prSet presAssocID="{097D9BD0-60F6-4414-8D18-291F669DCDA3}" presName="spacer" presStyleCnt="0"/>
      <dgm:spPr/>
    </dgm:pt>
    <dgm:pt modelId="{D6FC7C21-ECE5-408C-A893-926402F53022}" type="pres">
      <dgm:prSet presAssocID="{ED348BC3-176F-40CE-BA79-B36739D5CB9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067B5D2-4D14-4B4C-B951-BCCC454BA738}" type="pres">
      <dgm:prSet presAssocID="{3BACE7B0-B492-4A3B-AF71-B64E33F15D46}" presName="spacer" presStyleCnt="0"/>
      <dgm:spPr/>
    </dgm:pt>
    <dgm:pt modelId="{425C53C1-4FF5-464C-81A5-1CA5A3DFB68A}" type="pres">
      <dgm:prSet presAssocID="{A80DBEF4-3AC5-4EEC-8517-FECEEA5E026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E44D6A0-F71D-4214-95B8-1AA0651248F3}" srcId="{7BFCAAC2-DAA2-49DE-BF00-930031BBE16A}" destId="{ED348BC3-176F-40CE-BA79-B36739D5CB90}" srcOrd="2" destOrd="0" parTransId="{5635A0FF-1983-410F-A50E-C5FCA884B15D}" sibTransId="{3BACE7B0-B492-4A3B-AF71-B64E33F15D46}"/>
    <dgm:cxn modelId="{19AC114C-855D-4F99-B22B-FA03A0E81EC1}" srcId="{7BFCAAC2-DAA2-49DE-BF00-930031BBE16A}" destId="{A80DBEF4-3AC5-4EEC-8517-FECEEA5E026F}" srcOrd="3" destOrd="0" parTransId="{8E8749D7-5831-4BFC-B44E-15FB0DA146E8}" sibTransId="{B24E681B-D8DE-4BEC-9B2D-C6FFD983F43A}"/>
    <dgm:cxn modelId="{881EA51E-F849-4551-A279-CDFB6F93524D}" type="presOf" srcId="{E6E19736-894D-4315-B43F-15DEAC2E89BC}" destId="{1586E61B-8AAF-4C9C-83D7-8820AC76D303}" srcOrd="0" destOrd="0" presId="urn:microsoft.com/office/officeart/2005/8/layout/vList2"/>
    <dgm:cxn modelId="{0721FBD3-1C70-4170-AF53-940FE34A284A}" type="presOf" srcId="{A80DBEF4-3AC5-4EEC-8517-FECEEA5E026F}" destId="{425C53C1-4FF5-464C-81A5-1CA5A3DFB68A}" srcOrd="0" destOrd="0" presId="urn:microsoft.com/office/officeart/2005/8/layout/vList2"/>
    <dgm:cxn modelId="{58B7F6F4-146C-43EF-ADAB-259FADFB1D66}" type="presOf" srcId="{7BFCAAC2-DAA2-49DE-BF00-930031BBE16A}" destId="{318D9FD4-9F97-4FF0-9B71-236D307A5BC0}" srcOrd="0" destOrd="0" presId="urn:microsoft.com/office/officeart/2005/8/layout/vList2"/>
    <dgm:cxn modelId="{B89C4BF0-1E75-4A08-A215-CE5F56692928}" type="presOf" srcId="{576B70A7-AA59-4F03-89D7-6C3BF6DBA30D}" destId="{E5E64635-EE98-4C5D-AE34-78C5CDBD8101}" srcOrd="0" destOrd="0" presId="urn:microsoft.com/office/officeart/2005/8/layout/vList2"/>
    <dgm:cxn modelId="{5065CE5D-3EB1-428A-8D67-A4912122F05D}" srcId="{7BFCAAC2-DAA2-49DE-BF00-930031BBE16A}" destId="{E6E19736-894D-4315-B43F-15DEAC2E89BC}" srcOrd="0" destOrd="0" parTransId="{7508192C-4258-4175-86C7-5E50FBBB80AF}" sibTransId="{BA2F2A43-4249-43AE-93E5-F18F3883F965}"/>
    <dgm:cxn modelId="{54DA0107-1ADE-4972-B99D-3BA26FDC762E}" type="presOf" srcId="{ED348BC3-176F-40CE-BA79-B36739D5CB90}" destId="{D6FC7C21-ECE5-408C-A893-926402F53022}" srcOrd="0" destOrd="0" presId="urn:microsoft.com/office/officeart/2005/8/layout/vList2"/>
    <dgm:cxn modelId="{D61379C7-8309-4846-B390-D288EC558E7A}" srcId="{7BFCAAC2-DAA2-49DE-BF00-930031BBE16A}" destId="{576B70A7-AA59-4F03-89D7-6C3BF6DBA30D}" srcOrd="1" destOrd="0" parTransId="{1B4BD154-57BD-40EE-BB37-F65104263FA0}" sibTransId="{097D9BD0-60F6-4414-8D18-291F669DCDA3}"/>
    <dgm:cxn modelId="{0DF8854C-6B4D-4D34-B1E5-DC7CC560FD9E}" type="presParOf" srcId="{318D9FD4-9F97-4FF0-9B71-236D307A5BC0}" destId="{1586E61B-8AAF-4C9C-83D7-8820AC76D303}" srcOrd="0" destOrd="0" presId="urn:microsoft.com/office/officeart/2005/8/layout/vList2"/>
    <dgm:cxn modelId="{EEACA5E2-9CA6-4703-90F4-EE0EB204514B}" type="presParOf" srcId="{318D9FD4-9F97-4FF0-9B71-236D307A5BC0}" destId="{BBDAF3FB-8965-4F7D-A527-C05FB08AB0E8}" srcOrd="1" destOrd="0" presId="urn:microsoft.com/office/officeart/2005/8/layout/vList2"/>
    <dgm:cxn modelId="{AF60EC3E-D59D-436E-951B-75A8314258BB}" type="presParOf" srcId="{318D9FD4-9F97-4FF0-9B71-236D307A5BC0}" destId="{E5E64635-EE98-4C5D-AE34-78C5CDBD8101}" srcOrd="2" destOrd="0" presId="urn:microsoft.com/office/officeart/2005/8/layout/vList2"/>
    <dgm:cxn modelId="{5719D5EF-F2F4-47A3-A113-243E5142895A}" type="presParOf" srcId="{318D9FD4-9F97-4FF0-9B71-236D307A5BC0}" destId="{79644713-AFB1-43AD-82D6-94166566CF64}" srcOrd="3" destOrd="0" presId="urn:microsoft.com/office/officeart/2005/8/layout/vList2"/>
    <dgm:cxn modelId="{01ED7123-2B98-44E6-88C2-0B1519E8C25B}" type="presParOf" srcId="{318D9FD4-9F97-4FF0-9B71-236D307A5BC0}" destId="{D6FC7C21-ECE5-408C-A893-926402F53022}" srcOrd="4" destOrd="0" presId="urn:microsoft.com/office/officeart/2005/8/layout/vList2"/>
    <dgm:cxn modelId="{ED154B6B-44D1-464D-B0CB-86BD58D2A9BD}" type="presParOf" srcId="{318D9FD4-9F97-4FF0-9B71-236D307A5BC0}" destId="{3067B5D2-4D14-4B4C-B951-BCCC454BA738}" srcOrd="5" destOrd="0" presId="urn:microsoft.com/office/officeart/2005/8/layout/vList2"/>
    <dgm:cxn modelId="{F9A5ABED-4882-4621-8BBE-21C395B21471}" type="presParOf" srcId="{318D9FD4-9F97-4FF0-9B71-236D307A5BC0}" destId="{425C53C1-4FF5-464C-81A5-1CA5A3DFB68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BFCAAC2-DAA2-49DE-BF00-930031BBE1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6E19736-894D-4315-B43F-15DEAC2E89BC}">
      <dgm:prSet phldrT="[Text]"/>
      <dgm:spPr>
        <a:solidFill>
          <a:schemeClr val="bg1">
            <a:lumMod val="90000"/>
          </a:schemeClr>
        </a:solidFill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A: </a:t>
          </a:r>
          <a:r>
            <a:rPr lang="de-DE" dirty="0" smtClean="0">
              <a:solidFill>
                <a:srgbClr val="44A5D0"/>
              </a:solidFill>
            </a:rPr>
            <a:t>Plastiktüte</a:t>
          </a:r>
          <a:endParaRPr lang="de-DE" dirty="0">
            <a:solidFill>
              <a:srgbClr val="44A5D0"/>
            </a:solidFill>
          </a:endParaRPr>
        </a:p>
      </dgm:t>
    </dgm:pt>
    <dgm:pt modelId="{7508192C-4258-4175-86C7-5E50FBBB80AF}" type="parTrans" cxnId="{5065CE5D-3EB1-428A-8D67-A4912122F05D}">
      <dgm:prSet/>
      <dgm:spPr/>
      <dgm:t>
        <a:bodyPr/>
        <a:lstStyle/>
        <a:p>
          <a:endParaRPr lang="de-DE"/>
        </a:p>
      </dgm:t>
    </dgm:pt>
    <dgm:pt modelId="{BA2F2A43-4249-43AE-93E5-F18F3883F965}" type="sibTrans" cxnId="{5065CE5D-3EB1-428A-8D67-A4912122F05D}">
      <dgm:prSet/>
      <dgm:spPr/>
      <dgm:t>
        <a:bodyPr/>
        <a:lstStyle/>
        <a:p>
          <a:endParaRPr lang="de-DE"/>
        </a:p>
      </dgm:t>
    </dgm:pt>
    <dgm:pt modelId="{576B70A7-AA59-4F03-89D7-6C3BF6DBA30D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B: </a:t>
          </a:r>
          <a:r>
            <a:rPr lang="de-DE" dirty="0" smtClean="0">
              <a:solidFill>
                <a:srgbClr val="44A5D0"/>
              </a:solidFill>
            </a:rPr>
            <a:t>Gülle</a:t>
          </a:r>
          <a:endParaRPr lang="de-DE" dirty="0">
            <a:solidFill>
              <a:srgbClr val="44A5D0"/>
            </a:solidFill>
          </a:endParaRPr>
        </a:p>
      </dgm:t>
    </dgm:pt>
    <dgm:pt modelId="{1B4BD154-57BD-40EE-BB37-F65104263FA0}" type="parTrans" cxnId="{D61379C7-8309-4846-B390-D288EC558E7A}">
      <dgm:prSet/>
      <dgm:spPr/>
      <dgm:t>
        <a:bodyPr/>
        <a:lstStyle/>
        <a:p>
          <a:endParaRPr lang="de-DE"/>
        </a:p>
      </dgm:t>
    </dgm:pt>
    <dgm:pt modelId="{097D9BD0-60F6-4414-8D18-291F669DCDA3}" type="sibTrans" cxnId="{D61379C7-8309-4846-B390-D288EC558E7A}">
      <dgm:prSet/>
      <dgm:spPr/>
      <dgm:t>
        <a:bodyPr/>
        <a:lstStyle/>
        <a:p>
          <a:endParaRPr lang="de-DE"/>
        </a:p>
      </dgm:t>
    </dgm:pt>
    <dgm:pt modelId="{ED348BC3-176F-40CE-BA79-B36739D5CB90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C: </a:t>
          </a:r>
          <a:r>
            <a:rPr lang="de-DE" dirty="0" smtClean="0">
              <a:solidFill>
                <a:srgbClr val="44A5D0"/>
              </a:solidFill>
            </a:rPr>
            <a:t>Pflanzen</a:t>
          </a:r>
          <a:endParaRPr lang="de-DE" dirty="0">
            <a:solidFill>
              <a:srgbClr val="44A5D0"/>
            </a:solidFill>
          </a:endParaRPr>
        </a:p>
      </dgm:t>
    </dgm:pt>
    <dgm:pt modelId="{5635A0FF-1983-410F-A50E-C5FCA884B15D}" type="parTrans" cxnId="{8E44D6A0-F71D-4214-95B8-1AA0651248F3}">
      <dgm:prSet/>
      <dgm:spPr/>
      <dgm:t>
        <a:bodyPr/>
        <a:lstStyle/>
        <a:p>
          <a:endParaRPr lang="de-DE"/>
        </a:p>
      </dgm:t>
    </dgm:pt>
    <dgm:pt modelId="{3BACE7B0-B492-4A3B-AF71-B64E33F15D46}" type="sibTrans" cxnId="{8E44D6A0-F71D-4214-95B8-1AA0651248F3}">
      <dgm:prSet/>
      <dgm:spPr/>
      <dgm:t>
        <a:bodyPr/>
        <a:lstStyle/>
        <a:p>
          <a:endParaRPr lang="de-DE"/>
        </a:p>
      </dgm:t>
    </dgm:pt>
    <dgm:pt modelId="{A80DBEF4-3AC5-4EEC-8517-FECEEA5E026F}">
      <dgm:prSet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D: </a:t>
          </a:r>
          <a:r>
            <a:rPr lang="de-DE" dirty="0" smtClean="0">
              <a:solidFill>
                <a:srgbClr val="44A5D0"/>
              </a:solidFill>
            </a:rPr>
            <a:t>Essensreste</a:t>
          </a:r>
          <a:endParaRPr lang="de-DE" dirty="0">
            <a:solidFill>
              <a:srgbClr val="44A5D0"/>
            </a:solidFill>
          </a:endParaRPr>
        </a:p>
      </dgm:t>
    </dgm:pt>
    <dgm:pt modelId="{8E8749D7-5831-4BFC-B44E-15FB0DA146E8}" type="parTrans" cxnId="{19AC114C-855D-4F99-B22B-FA03A0E81EC1}">
      <dgm:prSet/>
      <dgm:spPr/>
      <dgm:t>
        <a:bodyPr/>
        <a:lstStyle/>
        <a:p>
          <a:endParaRPr lang="de-DE"/>
        </a:p>
      </dgm:t>
    </dgm:pt>
    <dgm:pt modelId="{B24E681B-D8DE-4BEC-9B2D-C6FFD983F43A}" type="sibTrans" cxnId="{19AC114C-855D-4F99-B22B-FA03A0E81EC1}">
      <dgm:prSet/>
      <dgm:spPr/>
      <dgm:t>
        <a:bodyPr/>
        <a:lstStyle/>
        <a:p>
          <a:endParaRPr lang="de-DE"/>
        </a:p>
      </dgm:t>
    </dgm:pt>
    <dgm:pt modelId="{318D9FD4-9F97-4FF0-9B71-236D307A5BC0}" type="pres">
      <dgm:prSet presAssocID="{7BFCAAC2-DAA2-49DE-BF00-930031BBE1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586E61B-8AAF-4C9C-83D7-8820AC76D303}" type="pres">
      <dgm:prSet presAssocID="{E6E19736-894D-4315-B43F-15DEAC2E89BC}" presName="parentText" presStyleLbl="node1" presStyleIdx="0" presStyleCnt="4" custLinFactNeighborX="-1639" custLinFactNeighborY="-8725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DAF3FB-8965-4F7D-A527-C05FB08AB0E8}" type="pres">
      <dgm:prSet presAssocID="{BA2F2A43-4249-43AE-93E5-F18F3883F965}" presName="spacer" presStyleCnt="0"/>
      <dgm:spPr/>
    </dgm:pt>
    <dgm:pt modelId="{E5E64635-EE98-4C5D-AE34-78C5CDBD8101}" type="pres">
      <dgm:prSet presAssocID="{576B70A7-AA59-4F03-89D7-6C3BF6DBA30D}" presName="parentText" presStyleLbl="node1" presStyleIdx="1" presStyleCnt="4" custLinFactNeighborX="-34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9644713-AFB1-43AD-82D6-94166566CF64}" type="pres">
      <dgm:prSet presAssocID="{097D9BD0-60F6-4414-8D18-291F669DCDA3}" presName="spacer" presStyleCnt="0"/>
      <dgm:spPr/>
    </dgm:pt>
    <dgm:pt modelId="{D6FC7C21-ECE5-408C-A893-926402F53022}" type="pres">
      <dgm:prSet presAssocID="{ED348BC3-176F-40CE-BA79-B36739D5CB9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067B5D2-4D14-4B4C-B951-BCCC454BA738}" type="pres">
      <dgm:prSet presAssocID="{3BACE7B0-B492-4A3B-AF71-B64E33F15D46}" presName="spacer" presStyleCnt="0"/>
      <dgm:spPr/>
    </dgm:pt>
    <dgm:pt modelId="{425C53C1-4FF5-464C-81A5-1CA5A3DFB68A}" type="pres">
      <dgm:prSet presAssocID="{A80DBEF4-3AC5-4EEC-8517-FECEEA5E026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E44D6A0-F71D-4214-95B8-1AA0651248F3}" srcId="{7BFCAAC2-DAA2-49DE-BF00-930031BBE16A}" destId="{ED348BC3-176F-40CE-BA79-B36739D5CB90}" srcOrd="2" destOrd="0" parTransId="{5635A0FF-1983-410F-A50E-C5FCA884B15D}" sibTransId="{3BACE7B0-B492-4A3B-AF71-B64E33F15D46}"/>
    <dgm:cxn modelId="{19AC114C-855D-4F99-B22B-FA03A0E81EC1}" srcId="{7BFCAAC2-DAA2-49DE-BF00-930031BBE16A}" destId="{A80DBEF4-3AC5-4EEC-8517-FECEEA5E026F}" srcOrd="3" destOrd="0" parTransId="{8E8749D7-5831-4BFC-B44E-15FB0DA146E8}" sibTransId="{B24E681B-D8DE-4BEC-9B2D-C6FFD983F43A}"/>
    <dgm:cxn modelId="{881EA51E-F849-4551-A279-CDFB6F93524D}" type="presOf" srcId="{E6E19736-894D-4315-B43F-15DEAC2E89BC}" destId="{1586E61B-8AAF-4C9C-83D7-8820AC76D303}" srcOrd="0" destOrd="0" presId="urn:microsoft.com/office/officeart/2005/8/layout/vList2"/>
    <dgm:cxn modelId="{0721FBD3-1C70-4170-AF53-940FE34A284A}" type="presOf" srcId="{A80DBEF4-3AC5-4EEC-8517-FECEEA5E026F}" destId="{425C53C1-4FF5-464C-81A5-1CA5A3DFB68A}" srcOrd="0" destOrd="0" presId="urn:microsoft.com/office/officeart/2005/8/layout/vList2"/>
    <dgm:cxn modelId="{58B7F6F4-146C-43EF-ADAB-259FADFB1D66}" type="presOf" srcId="{7BFCAAC2-DAA2-49DE-BF00-930031BBE16A}" destId="{318D9FD4-9F97-4FF0-9B71-236D307A5BC0}" srcOrd="0" destOrd="0" presId="urn:microsoft.com/office/officeart/2005/8/layout/vList2"/>
    <dgm:cxn modelId="{B89C4BF0-1E75-4A08-A215-CE5F56692928}" type="presOf" srcId="{576B70A7-AA59-4F03-89D7-6C3BF6DBA30D}" destId="{E5E64635-EE98-4C5D-AE34-78C5CDBD8101}" srcOrd="0" destOrd="0" presId="urn:microsoft.com/office/officeart/2005/8/layout/vList2"/>
    <dgm:cxn modelId="{5065CE5D-3EB1-428A-8D67-A4912122F05D}" srcId="{7BFCAAC2-DAA2-49DE-BF00-930031BBE16A}" destId="{E6E19736-894D-4315-B43F-15DEAC2E89BC}" srcOrd="0" destOrd="0" parTransId="{7508192C-4258-4175-86C7-5E50FBBB80AF}" sibTransId="{BA2F2A43-4249-43AE-93E5-F18F3883F965}"/>
    <dgm:cxn modelId="{54DA0107-1ADE-4972-B99D-3BA26FDC762E}" type="presOf" srcId="{ED348BC3-176F-40CE-BA79-B36739D5CB90}" destId="{D6FC7C21-ECE5-408C-A893-926402F53022}" srcOrd="0" destOrd="0" presId="urn:microsoft.com/office/officeart/2005/8/layout/vList2"/>
    <dgm:cxn modelId="{D61379C7-8309-4846-B390-D288EC558E7A}" srcId="{7BFCAAC2-DAA2-49DE-BF00-930031BBE16A}" destId="{576B70A7-AA59-4F03-89D7-6C3BF6DBA30D}" srcOrd="1" destOrd="0" parTransId="{1B4BD154-57BD-40EE-BB37-F65104263FA0}" sibTransId="{097D9BD0-60F6-4414-8D18-291F669DCDA3}"/>
    <dgm:cxn modelId="{0DF8854C-6B4D-4D34-B1E5-DC7CC560FD9E}" type="presParOf" srcId="{318D9FD4-9F97-4FF0-9B71-236D307A5BC0}" destId="{1586E61B-8AAF-4C9C-83D7-8820AC76D303}" srcOrd="0" destOrd="0" presId="urn:microsoft.com/office/officeart/2005/8/layout/vList2"/>
    <dgm:cxn modelId="{EEACA5E2-9CA6-4703-90F4-EE0EB204514B}" type="presParOf" srcId="{318D9FD4-9F97-4FF0-9B71-236D307A5BC0}" destId="{BBDAF3FB-8965-4F7D-A527-C05FB08AB0E8}" srcOrd="1" destOrd="0" presId="urn:microsoft.com/office/officeart/2005/8/layout/vList2"/>
    <dgm:cxn modelId="{AF60EC3E-D59D-436E-951B-75A8314258BB}" type="presParOf" srcId="{318D9FD4-9F97-4FF0-9B71-236D307A5BC0}" destId="{E5E64635-EE98-4C5D-AE34-78C5CDBD8101}" srcOrd="2" destOrd="0" presId="urn:microsoft.com/office/officeart/2005/8/layout/vList2"/>
    <dgm:cxn modelId="{5719D5EF-F2F4-47A3-A113-243E5142895A}" type="presParOf" srcId="{318D9FD4-9F97-4FF0-9B71-236D307A5BC0}" destId="{79644713-AFB1-43AD-82D6-94166566CF64}" srcOrd="3" destOrd="0" presId="urn:microsoft.com/office/officeart/2005/8/layout/vList2"/>
    <dgm:cxn modelId="{01ED7123-2B98-44E6-88C2-0B1519E8C25B}" type="presParOf" srcId="{318D9FD4-9F97-4FF0-9B71-236D307A5BC0}" destId="{D6FC7C21-ECE5-408C-A893-926402F53022}" srcOrd="4" destOrd="0" presId="urn:microsoft.com/office/officeart/2005/8/layout/vList2"/>
    <dgm:cxn modelId="{ED154B6B-44D1-464D-B0CB-86BD58D2A9BD}" type="presParOf" srcId="{318D9FD4-9F97-4FF0-9B71-236D307A5BC0}" destId="{3067B5D2-4D14-4B4C-B951-BCCC454BA738}" srcOrd="5" destOrd="0" presId="urn:microsoft.com/office/officeart/2005/8/layout/vList2"/>
    <dgm:cxn modelId="{F9A5ABED-4882-4621-8BBE-21C395B21471}" type="presParOf" srcId="{318D9FD4-9F97-4FF0-9B71-236D307A5BC0}" destId="{425C53C1-4FF5-464C-81A5-1CA5A3DFB68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BFCAAC2-DAA2-49DE-BF00-930031BBE1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6E19736-894D-4315-B43F-15DEAC2E89BC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A: </a:t>
          </a:r>
          <a:r>
            <a:rPr lang="de-DE" dirty="0" smtClean="0">
              <a:solidFill>
                <a:srgbClr val="44A5D0"/>
              </a:solidFill>
            </a:rPr>
            <a:t>Biomasse wird in einem Bioreaktor luftdicht verschlossen</a:t>
          </a:r>
          <a:endParaRPr lang="de-DE" dirty="0">
            <a:solidFill>
              <a:srgbClr val="44A5D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7508192C-4258-4175-86C7-5E50FBBB80AF}" type="parTrans" cxnId="{5065CE5D-3EB1-428A-8D67-A4912122F05D}">
      <dgm:prSet/>
      <dgm:spPr/>
      <dgm:t>
        <a:bodyPr/>
        <a:lstStyle/>
        <a:p>
          <a:endParaRPr lang="de-DE"/>
        </a:p>
      </dgm:t>
    </dgm:pt>
    <dgm:pt modelId="{BA2F2A43-4249-43AE-93E5-F18F3883F965}" type="sibTrans" cxnId="{5065CE5D-3EB1-428A-8D67-A4912122F05D}">
      <dgm:prSet/>
      <dgm:spPr/>
      <dgm:t>
        <a:bodyPr/>
        <a:lstStyle/>
        <a:p>
          <a:endParaRPr lang="de-DE"/>
        </a:p>
      </dgm:t>
    </dgm:pt>
    <dgm:pt modelId="{576B70A7-AA59-4F03-89D7-6C3BF6DBA30D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B: </a:t>
          </a:r>
          <a:r>
            <a:rPr lang="de-DE" dirty="0" smtClean="0">
              <a:solidFill>
                <a:srgbClr val="44A5D0"/>
              </a:solidFill>
            </a:rPr>
            <a:t>Bakterien machen aus Biomasse Biogas</a:t>
          </a:r>
          <a:endParaRPr lang="de-DE" dirty="0">
            <a:solidFill>
              <a:srgbClr val="44A5D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B4BD154-57BD-40EE-BB37-F65104263FA0}" type="parTrans" cxnId="{D61379C7-8309-4846-B390-D288EC558E7A}">
      <dgm:prSet/>
      <dgm:spPr/>
      <dgm:t>
        <a:bodyPr/>
        <a:lstStyle/>
        <a:p>
          <a:endParaRPr lang="de-DE"/>
        </a:p>
      </dgm:t>
    </dgm:pt>
    <dgm:pt modelId="{097D9BD0-60F6-4414-8D18-291F669DCDA3}" type="sibTrans" cxnId="{D61379C7-8309-4846-B390-D288EC558E7A}">
      <dgm:prSet/>
      <dgm:spPr/>
      <dgm:t>
        <a:bodyPr/>
        <a:lstStyle/>
        <a:p>
          <a:endParaRPr lang="de-DE"/>
        </a:p>
      </dgm:t>
    </dgm:pt>
    <dgm:pt modelId="{ED348BC3-176F-40CE-BA79-B36739D5CB90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C: </a:t>
          </a:r>
          <a:r>
            <a:rPr lang="de-DE" dirty="0" smtClean="0">
              <a:solidFill>
                <a:srgbClr val="44A5D0"/>
              </a:solidFill>
            </a:rPr>
            <a:t>Biogas wird in Strom und Wärme umgewandelt</a:t>
          </a:r>
          <a:endParaRPr lang="de-DE" dirty="0">
            <a:solidFill>
              <a:srgbClr val="44A5D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635A0FF-1983-410F-A50E-C5FCA884B15D}" type="parTrans" cxnId="{8E44D6A0-F71D-4214-95B8-1AA0651248F3}">
      <dgm:prSet/>
      <dgm:spPr/>
      <dgm:t>
        <a:bodyPr/>
        <a:lstStyle/>
        <a:p>
          <a:endParaRPr lang="de-DE"/>
        </a:p>
      </dgm:t>
    </dgm:pt>
    <dgm:pt modelId="{3BACE7B0-B492-4A3B-AF71-B64E33F15D46}" type="sibTrans" cxnId="{8E44D6A0-F71D-4214-95B8-1AA0651248F3}">
      <dgm:prSet/>
      <dgm:spPr/>
      <dgm:t>
        <a:bodyPr/>
        <a:lstStyle/>
        <a:p>
          <a:endParaRPr lang="de-DE"/>
        </a:p>
      </dgm:t>
    </dgm:pt>
    <dgm:pt modelId="{A80DBEF4-3AC5-4EEC-8517-FECEEA5E026F}">
      <dgm:prSet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D: </a:t>
          </a:r>
          <a:r>
            <a:rPr lang="de-DE" dirty="0" smtClean="0">
              <a:solidFill>
                <a:srgbClr val="44A5D0"/>
              </a:solidFill>
            </a:rPr>
            <a:t>aus Gülle von Schweinen und Kühen kann kein Biogas erzeugt werden</a:t>
          </a:r>
          <a:endParaRPr lang="de-DE" dirty="0">
            <a:solidFill>
              <a:srgbClr val="44A5D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nextslide"/>
          </dgm14:cNvPr>
        </a:ext>
      </dgm:extLst>
    </dgm:pt>
    <dgm:pt modelId="{8E8749D7-5831-4BFC-B44E-15FB0DA146E8}" type="parTrans" cxnId="{19AC114C-855D-4F99-B22B-FA03A0E81EC1}">
      <dgm:prSet/>
      <dgm:spPr/>
      <dgm:t>
        <a:bodyPr/>
        <a:lstStyle/>
        <a:p>
          <a:endParaRPr lang="de-DE"/>
        </a:p>
      </dgm:t>
    </dgm:pt>
    <dgm:pt modelId="{B24E681B-D8DE-4BEC-9B2D-C6FFD983F43A}" type="sibTrans" cxnId="{19AC114C-855D-4F99-B22B-FA03A0E81EC1}">
      <dgm:prSet/>
      <dgm:spPr/>
      <dgm:t>
        <a:bodyPr/>
        <a:lstStyle/>
        <a:p>
          <a:endParaRPr lang="de-DE"/>
        </a:p>
      </dgm:t>
    </dgm:pt>
    <dgm:pt modelId="{318D9FD4-9F97-4FF0-9B71-236D307A5BC0}" type="pres">
      <dgm:prSet presAssocID="{7BFCAAC2-DAA2-49DE-BF00-930031BBE1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586E61B-8AAF-4C9C-83D7-8820AC76D303}" type="pres">
      <dgm:prSet presAssocID="{E6E19736-894D-4315-B43F-15DEAC2E89BC}" presName="parentText" presStyleLbl="node1" presStyleIdx="0" presStyleCnt="4" custLinFactNeighborX="-1639" custLinFactNeighborY="-8725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DAF3FB-8965-4F7D-A527-C05FB08AB0E8}" type="pres">
      <dgm:prSet presAssocID="{BA2F2A43-4249-43AE-93E5-F18F3883F965}" presName="spacer" presStyleCnt="0"/>
      <dgm:spPr/>
    </dgm:pt>
    <dgm:pt modelId="{E5E64635-EE98-4C5D-AE34-78C5CDBD8101}" type="pres">
      <dgm:prSet presAssocID="{576B70A7-AA59-4F03-89D7-6C3BF6DBA30D}" presName="parentText" presStyleLbl="node1" presStyleIdx="1" presStyleCnt="4" custLinFactNeighborX="-34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9644713-AFB1-43AD-82D6-94166566CF64}" type="pres">
      <dgm:prSet presAssocID="{097D9BD0-60F6-4414-8D18-291F669DCDA3}" presName="spacer" presStyleCnt="0"/>
      <dgm:spPr/>
    </dgm:pt>
    <dgm:pt modelId="{D6FC7C21-ECE5-408C-A893-926402F53022}" type="pres">
      <dgm:prSet presAssocID="{ED348BC3-176F-40CE-BA79-B36739D5CB9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067B5D2-4D14-4B4C-B951-BCCC454BA738}" type="pres">
      <dgm:prSet presAssocID="{3BACE7B0-B492-4A3B-AF71-B64E33F15D46}" presName="spacer" presStyleCnt="0"/>
      <dgm:spPr/>
    </dgm:pt>
    <dgm:pt modelId="{425C53C1-4FF5-464C-81A5-1CA5A3DFB68A}" type="pres">
      <dgm:prSet presAssocID="{A80DBEF4-3AC5-4EEC-8517-FECEEA5E026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E44D6A0-F71D-4214-95B8-1AA0651248F3}" srcId="{7BFCAAC2-DAA2-49DE-BF00-930031BBE16A}" destId="{ED348BC3-176F-40CE-BA79-B36739D5CB90}" srcOrd="2" destOrd="0" parTransId="{5635A0FF-1983-410F-A50E-C5FCA884B15D}" sibTransId="{3BACE7B0-B492-4A3B-AF71-B64E33F15D46}"/>
    <dgm:cxn modelId="{19AC114C-855D-4F99-B22B-FA03A0E81EC1}" srcId="{7BFCAAC2-DAA2-49DE-BF00-930031BBE16A}" destId="{A80DBEF4-3AC5-4EEC-8517-FECEEA5E026F}" srcOrd="3" destOrd="0" parTransId="{8E8749D7-5831-4BFC-B44E-15FB0DA146E8}" sibTransId="{B24E681B-D8DE-4BEC-9B2D-C6FFD983F43A}"/>
    <dgm:cxn modelId="{881EA51E-F849-4551-A279-CDFB6F93524D}" type="presOf" srcId="{E6E19736-894D-4315-B43F-15DEAC2E89BC}" destId="{1586E61B-8AAF-4C9C-83D7-8820AC76D303}" srcOrd="0" destOrd="0" presId="urn:microsoft.com/office/officeart/2005/8/layout/vList2"/>
    <dgm:cxn modelId="{0721FBD3-1C70-4170-AF53-940FE34A284A}" type="presOf" srcId="{A80DBEF4-3AC5-4EEC-8517-FECEEA5E026F}" destId="{425C53C1-4FF5-464C-81A5-1CA5A3DFB68A}" srcOrd="0" destOrd="0" presId="urn:microsoft.com/office/officeart/2005/8/layout/vList2"/>
    <dgm:cxn modelId="{58B7F6F4-146C-43EF-ADAB-259FADFB1D66}" type="presOf" srcId="{7BFCAAC2-DAA2-49DE-BF00-930031BBE16A}" destId="{318D9FD4-9F97-4FF0-9B71-236D307A5BC0}" srcOrd="0" destOrd="0" presId="urn:microsoft.com/office/officeart/2005/8/layout/vList2"/>
    <dgm:cxn modelId="{B89C4BF0-1E75-4A08-A215-CE5F56692928}" type="presOf" srcId="{576B70A7-AA59-4F03-89D7-6C3BF6DBA30D}" destId="{E5E64635-EE98-4C5D-AE34-78C5CDBD8101}" srcOrd="0" destOrd="0" presId="urn:microsoft.com/office/officeart/2005/8/layout/vList2"/>
    <dgm:cxn modelId="{5065CE5D-3EB1-428A-8D67-A4912122F05D}" srcId="{7BFCAAC2-DAA2-49DE-BF00-930031BBE16A}" destId="{E6E19736-894D-4315-B43F-15DEAC2E89BC}" srcOrd="0" destOrd="0" parTransId="{7508192C-4258-4175-86C7-5E50FBBB80AF}" sibTransId="{BA2F2A43-4249-43AE-93E5-F18F3883F965}"/>
    <dgm:cxn modelId="{54DA0107-1ADE-4972-B99D-3BA26FDC762E}" type="presOf" srcId="{ED348BC3-176F-40CE-BA79-B36739D5CB90}" destId="{D6FC7C21-ECE5-408C-A893-926402F53022}" srcOrd="0" destOrd="0" presId="urn:microsoft.com/office/officeart/2005/8/layout/vList2"/>
    <dgm:cxn modelId="{D61379C7-8309-4846-B390-D288EC558E7A}" srcId="{7BFCAAC2-DAA2-49DE-BF00-930031BBE16A}" destId="{576B70A7-AA59-4F03-89D7-6C3BF6DBA30D}" srcOrd="1" destOrd="0" parTransId="{1B4BD154-57BD-40EE-BB37-F65104263FA0}" sibTransId="{097D9BD0-60F6-4414-8D18-291F669DCDA3}"/>
    <dgm:cxn modelId="{0DF8854C-6B4D-4D34-B1E5-DC7CC560FD9E}" type="presParOf" srcId="{318D9FD4-9F97-4FF0-9B71-236D307A5BC0}" destId="{1586E61B-8AAF-4C9C-83D7-8820AC76D303}" srcOrd="0" destOrd="0" presId="urn:microsoft.com/office/officeart/2005/8/layout/vList2"/>
    <dgm:cxn modelId="{EEACA5E2-9CA6-4703-90F4-EE0EB204514B}" type="presParOf" srcId="{318D9FD4-9F97-4FF0-9B71-236D307A5BC0}" destId="{BBDAF3FB-8965-4F7D-A527-C05FB08AB0E8}" srcOrd="1" destOrd="0" presId="urn:microsoft.com/office/officeart/2005/8/layout/vList2"/>
    <dgm:cxn modelId="{AF60EC3E-D59D-436E-951B-75A8314258BB}" type="presParOf" srcId="{318D9FD4-9F97-4FF0-9B71-236D307A5BC0}" destId="{E5E64635-EE98-4C5D-AE34-78C5CDBD8101}" srcOrd="2" destOrd="0" presId="urn:microsoft.com/office/officeart/2005/8/layout/vList2"/>
    <dgm:cxn modelId="{5719D5EF-F2F4-47A3-A113-243E5142895A}" type="presParOf" srcId="{318D9FD4-9F97-4FF0-9B71-236D307A5BC0}" destId="{79644713-AFB1-43AD-82D6-94166566CF64}" srcOrd="3" destOrd="0" presId="urn:microsoft.com/office/officeart/2005/8/layout/vList2"/>
    <dgm:cxn modelId="{01ED7123-2B98-44E6-88C2-0B1519E8C25B}" type="presParOf" srcId="{318D9FD4-9F97-4FF0-9B71-236D307A5BC0}" destId="{D6FC7C21-ECE5-408C-A893-926402F53022}" srcOrd="4" destOrd="0" presId="urn:microsoft.com/office/officeart/2005/8/layout/vList2"/>
    <dgm:cxn modelId="{ED154B6B-44D1-464D-B0CB-86BD58D2A9BD}" type="presParOf" srcId="{318D9FD4-9F97-4FF0-9B71-236D307A5BC0}" destId="{3067B5D2-4D14-4B4C-B951-BCCC454BA738}" srcOrd="5" destOrd="0" presId="urn:microsoft.com/office/officeart/2005/8/layout/vList2"/>
    <dgm:cxn modelId="{F9A5ABED-4882-4621-8BBE-21C395B21471}" type="presParOf" srcId="{318D9FD4-9F97-4FF0-9B71-236D307A5BC0}" destId="{425C53C1-4FF5-464C-81A5-1CA5A3DFB68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BFCAAC2-DAA2-49DE-BF00-930031BBE1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6E19736-894D-4315-B43F-15DEAC2E89BC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A: </a:t>
          </a:r>
          <a:r>
            <a:rPr lang="de-DE" dirty="0" smtClean="0">
              <a:solidFill>
                <a:srgbClr val="44A5D0"/>
              </a:solidFill>
            </a:rPr>
            <a:t>Biomasse wird in einem Bioreaktor luftdicht verschlossen</a:t>
          </a:r>
          <a:endParaRPr lang="de-DE" dirty="0">
            <a:solidFill>
              <a:srgbClr val="44A5D0"/>
            </a:solidFill>
          </a:endParaRPr>
        </a:p>
      </dgm:t>
    </dgm:pt>
    <dgm:pt modelId="{7508192C-4258-4175-86C7-5E50FBBB80AF}" type="parTrans" cxnId="{5065CE5D-3EB1-428A-8D67-A4912122F05D}">
      <dgm:prSet/>
      <dgm:spPr/>
      <dgm:t>
        <a:bodyPr/>
        <a:lstStyle/>
        <a:p>
          <a:endParaRPr lang="de-DE"/>
        </a:p>
      </dgm:t>
    </dgm:pt>
    <dgm:pt modelId="{BA2F2A43-4249-43AE-93E5-F18F3883F965}" type="sibTrans" cxnId="{5065CE5D-3EB1-428A-8D67-A4912122F05D}">
      <dgm:prSet/>
      <dgm:spPr/>
      <dgm:t>
        <a:bodyPr/>
        <a:lstStyle/>
        <a:p>
          <a:endParaRPr lang="de-DE"/>
        </a:p>
      </dgm:t>
    </dgm:pt>
    <dgm:pt modelId="{576B70A7-AA59-4F03-89D7-6C3BF6DBA30D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B: </a:t>
          </a:r>
          <a:r>
            <a:rPr lang="de-DE" dirty="0" smtClean="0">
              <a:solidFill>
                <a:srgbClr val="44A5D0"/>
              </a:solidFill>
            </a:rPr>
            <a:t>Bakterien machen aus Biomasse Biogas</a:t>
          </a:r>
          <a:endParaRPr lang="de-DE" dirty="0">
            <a:solidFill>
              <a:srgbClr val="44A5D0"/>
            </a:solidFill>
          </a:endParaRPr>
        </a:p>
      </dgm:t>
    </dgm:pt>
    <dgm:pt modelId="{1B4BD154-57BD-40EE-BB37-F65104263FA0}" type="parTrans" cxnId="{D61379C7-8309-4846-B390-D288EC558E7A}">
      <dgm:prSet/>
      <dgm:spPr/>
      <dgm:t>
        <a:bodyPr/>
        <a:lstStyle/>
        <a:p>
          <a:endParaRPr lang="de-DE"/>
        </a:p>
      </dgm:t>
    </dgm:pt>
    <dgm:pt modelId="{097D9BD0-60F6-4414-8D18-291F669DCDA3}" type="sibTrans" cxnId="{D61379C7-8309-4846-B390-D288EC558E7A}">
      <dgm:prSet/>
      <dgm:spPr/>
      <dgm:t>
        <a:bodyPr/>
        <a:lstStyle/>
        <a:p>
          <a:endParaRPr lang="de-DE"/>
        </a:p>
      </dgm:t>
    </dgm:pt>
    <dgm:pt modelId="{ED348BC3-176F-40CE-BA79-B36739D5CB90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C: </a:t>
          </a:r>
          <a:r>
            <a:rPr lang="de-DE" dirty="0" smtClean="0">
              <a:solidFill>
                <a:srgbClr val="44A5D0"/>
              </a:solidFill>
            </a:rPr>
            <a:t>Biogas wird in Strom und Wärme umgewandelt</a:t>
          </a:r>
          <a:endParaRPr lang="de-DE" dirty="0">
            <a:solidFill>
              <a:srgbClr val="44A5D0"/>
            </a:solidFill>
          </a:endParaRPr>
        </a:p>
      </dgm:t>
    </dgm:pt>
    <dgm:pt modelId="{5635A0FF-1983-410F-A50E-C5FCA884B15D}" type="parTrans" cxnId="{8E44D6A0-F71D-4214-95B8-1AA0651248F3}">
      <dgm:prSet/>
      <dgm:spPr/>
      <dgm:t>
        <a:bodyPr/>
        <a:lstStyle/>
        <a:p>
          <a:endParaRPr lang="de-DE"/>
        </a:p>
      </dgm:t>
    </dgm:pt>
    <dgm:pt modelId="{3BACE7B0-B492-4A3B-AF71-B64E33F15D46}" type="sibTrans" cxnId="{8E44D6A0-F71D-4214-95B8-1AA0651248F3}">
      <dgm:prSet/>
      <dgm:spPr/>
      <dgm:t>
        <a:bodyPr/>
        <a:lstStyle/>
        <a:p>
          <a:endParaRPr lang="de-DE"/>
        </a:p>
      </dgm:t>
    </dgm:pt>
    <dgm:pt modelId="{A80DBEF4-3AC5-4EEC-8517-FECEEA5E026F}">
      <dgm:prSet/>
      <dgm:spPr>
        <a:solidFill>
          <a:schemeClr val="bg1">
            <a:lumMod val="90000"/>
          </a:schemeClr>
        </a:solidFill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D: </a:t>
          </a:r>
          <a:r>
            <a:rPr lang="de-DE" dirty="0" smtClean="0">
              <a:solidFill>
                <a:srgbClr val="44A5D0"/>
              </a:solidFill>
            </a:rPr>
            <a:t>aus Gülle von Schweinen und Kühen kann kein Biogas erzeugt werden</a:t>
          </a:r>
          <a:endParaRPr lang="de-DE" dirty="0">
            <a:solidFill>
              <a:srgbClr val="44A5D0"/>
            </a:solidFill>
          </a:endParaRPr>
        </a:p>
      </dgm:t>
    </dgm:pt>
    <dgm:pt modelId="{8E8749D7-5831-4BFC-B44E-15FB0DA146E8}" type="parTrans" cxnId="{19AC114C-855D-4F99-B22B-FA03A0E81EC1}">
      <dgm:prSet/>
      <dgm:spPr/>
      <dgm:t>
        <a:bodyPr/>
        <a:lstStyle/>
        <a:p>
          <a:endParaRPr lang="de-DE"/>
        </a:p>
      </dgm:t>
    </dgm:pt>
    <dgm:pt modelId="{B24E681B-D8DE-4BEC-9B2D-C6FFD983F43A}" type="sibTrans" cxnId="{19AC114C-855D-4F99-B22B-FA03A0E81EC1}">
      <dgm:prSet/>
      <dgm:spPr/>
      <dgm:t>
        <a:bodyPr/>
        <a:lstStyle/>
        <a:p>
          <a:endParaRPr lang="de-DE"/>
        </a:p>
      </dgm:t>
    </dgm:pt>
    <dgm:pt modelId="{318D9FD4-9F97-4FF0-9B71-236D307A5BC0}" type="pres">
      <dgm:prSet presAssocID="{7BFCAAC2-DAA2-49DE-BF00-930031BBE1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586E61B-8AAF-4C9C-83D7-8820AC76D303}" type="pres">
      <dgm:prSet presAssocID="{E6E19736-894D-4315-B43F-15DEAC2E89BC}" presName="parentText" presStyleLbl="node1" presStyleIdx="0" presStyleCnt="4" custLinFactNeighborX="-1639" custLinFactNeighborY="-8725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DAF3FB-8965-4F7D-A527-C05FB08AB0E8}" type="pres">
      <dgm:prSet presAssocID="{BA2F2A43-4249-43AE-93E5-F18F3883F965}" presName="spacer" presStyleCnt="0"/>
      <dgm:spPr/>
    </dgm:pt>
    <dgm:pt modelId="{E5E64635-EE98-4C5D-AE34-78C5CDBD8101}" type="pres">
      <dgm:prSet presAssocID="{576B70A7-AA59-4F03-89D7-6C3BF6DBA30D}" presName="parentText" presStyleLbl="node1" presStyleIdx="1" presStyleCnt="4" custLinFactNeighborX="-34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9644713-AFB1-43AD-82D6-94166566CF64}" type="pres">
      <dgm:prSet presAssocID="{097D9BD0-60F6-4414-8D18-291F669DCDA3}" presName="spacer" presStyleCnt="0"/>
      <dgm:spPr/>
    </dgm:pt>
    <dgm:pt modelId="{D6FC7C21-ECE5-408C-A893-926402F53022}" type="pres">
      <dgm:prSet presAssocID="{ED348BC3-176F-40CE-BA79-B36739D5CB9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067B5D2-4D14-4B4C-B951-BCCC454BA738}" type="pres">
      <dgm:prSet presAssocID="{3BACE7B0-B492-4A3B-AF71-B64E33F15D46}" presName="spacer" presStyleCnt="0"/>
      <dgm:spPr/>
    </dgm:pt>
    <dgm:pt modelId="{425C53C1-4FF5-464C-81A5-1CA5A3DFB68A}" type="pres">
      <dgm:prSet presAssocID="{A80DBEF4-3AC5-4EEC-8517-FECEEA5E026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E44D6A0-F71D-4214-95B8-1AA0651248F3}" srcId="{7BFCAAC2-DAA2-49DE-BF00-930031BBE16A}" destId="{ED348BC3-176F-40CE-BA79-B36739D5CB90}" srcOrd="2" destOrd="0" parTransId="{5635A0FF-1983-410F-A50E-C5FCA884B15D}" sibTransId="{3BACE7B0-B492-4A3B-AF71-B64E33F15D46}"/>
    <dgm:cxn modelId="{19AC114C-855D-4F99-B22B-FA03A0E81EC1}" srcId="{7BFCAAC2-DAA2-49DE-BF00-930031BBE16A}" destId="{A80DBEF4-3AC5-4EEC-8517-FECEEA5E026F}" srcOrd="3" destOrd="0" parTransId="{8E8749D7-5831-4BFC-B44E-15FB0DA146E8}" sibTransId="{B24E681B-D8DE-4BEC-9B2D-C6FFD983F43A}"/>
    <dgm:cxn modelId="{881EA51E-F849-4551-A279-CDFB6F93524D}" type="presOf" srcId="{E6E19736-894D-4315-B43F-15DEAC2E89BC}" destId="{1586E61B-8AAF-4C9C-83D7-8820AC76D303}" srcOrd="0" destOrd="0" presId="urn:microsoft.com/office/officeart/2005/8/layout/vList2"/>
    <dgm:cxn modelId="{0721FBD3-1C70-4170-AF53-940FE34A284A}" type="presOf" srcId="{A80DBEF4-3AC5-4EEC-8517-FECEEA5E026F}" destId="{425C53C1-4FF5-464C-81A5-1CA5A3DFB68A}" srcOrd="0" destOrd="0" presId="urn:microsoft.com/office/officeart/2005/8/layout/vList2"/>
    <dgm:cxn modelId="{58B7F6F4-146C-43EF-ADAB-259FADFB1D66}" type="presOf" srcId="{7BFCAAC2-DAA2-49DE-BF00-930031BBE16A}" destId="{318D9FD4-9F97-4FF0-9B71-236D307A5BC0}" srcOrd="0" destOrd="0" presId="urn:microsoft.com/office/officeart/2005/8/layout/vList2"/>
    <dgm:cxn modelId="{B89C4BF0-1E75-4A08-A215-CE5F56692928}" type="presOf" srcId="{576B70A7-AA59-4F03-89D7-6C3BF6DBA30D}" destId="{E5E64635-EE98-4C5D-AE34-78C5CDBD8101}" srcOrd="0" destOrd="0" presId="urn:microsoft.com/office/officeart/2005/8/layout/vList2"/>
    <dgm:cxn modelId="{5065CE5D-3EB1-428A-8D67-A4912122F05D}" srcId="{7BFCAAC2-DAA2-49DE-BF00-930031BBE16A}" destId="{E6E19736-894D-4315-B43F-15DEAC2E89BC}" srcOrd="0" destOrd="0" parTransId="{7508192C-4258-4175-86C7-5E50FBBB80AF}" sibTransId="{BA2F2A43-4249-43AE-93E5-F18F3883F965}"/>
    <dgm:cxn modelId="{54DA0107-1ADE-4972-B99D-3BA26FDC762E}" type="presOf" srcId="{ED348BC3-176F-40CE-BA79-B36739D5CB90}" destId="{D6FC7C21-ECE5-408C-A893-926402F53022}" srcOrd="0" destOrd="0" presId="urn:microsoft.com/office/officeart/2005/8/layout/vList2"/>
    <dgm:cxn modelId="{D61379C7-8309-4846-B390-D288EC558E7A}" srcId="{7BFCAAC2-DAA2-49DE-BF00-930031BBE16A}" destId="{576B70A7-AA59-4F03-89D7-6C3BF6DBA30D}" srcOrd="1" destOrd="0" parTransId="{1B4BD154-57BD-40EE-BB37-F65104263FA0}" sibTransId="{097D9BD0-60F6-4414-8D18-291F669DCDA3}"/>
    <dgm:cxn modelId="{0DF8854C-6B4D-4D34-B1E5-DC7CC560FD9E}" type="presParOf" srcId="{318D9FD4-9F97-4FF0-9B71-236D307A5BC0}" destId="{1586E61B-8AAF-4C9C-83D7-8820AC76D303}" srcOrd="0" destOrd="0" presId="urn:microsoft.com/office/officeart/2005/8/layout/vList2"/>
    <dgm:cxn modelId="{EEACA5E2-9CA6-4703-90F4-EE0EB204514B}" type="presParOf" srcId="{318D9FD4-9F97-4FF0-9B71-236D307A5BC0}" destId="{BBDAF3FB-8965-4F7D-A527-C05FB08AB0E8}" srcOrd="1" destOrd="0" presId="urn:microsoft.com/office/officeart/2005/8/layout/vList2"/>
    <dgm:cxn modelId="{AF60EC3E-D59D-436E-951B-75A8314258BB}" type="presParOf" srcId="{318D9FD4-9F97-4FF0-9B71-236D307A5BC0}" destId="{E5E64635-EE98-4C5D-AE34-78C5CDBD8101}" srcOrd="2" destOrd="0" presId="urn:microsoft.com/office/officeart/2005/8/layout/vList2"/>
    <dgm:cxn modelId="{5719D5EF-F2F4-47A3-A113-243E5142895A}" type="presParOf" srcId="{318D9FD4-9F97-4FF0-9B71-236D307A5BC0}" destId="{79644713-AFB1-43AD-82D6-94166566CF64}" srcOrd="3" destOrd="0" presId="urn:microsoft.com/office/officeart/2005/8/layout/vList2"/>
    <dgm:cxn modelId="{01ED7123-2B98-44E6-88C2-0B1519E8C25B}" type="presParOf" srcId="{318D9FD4-9F97-4FF0-9B71-236D307A5BC0}" destId="{D6FC7C21-ECE5-408C-A893-926402F53022}" srcOrd="4" destOrd="0" presId="urn:microsoft.com/office/officeart/2005/8/layout/vList2"/>
    <dgm:cxn modelId="{ED154B6B-44D1-464D-B0CB-86BD58D2A9BD}" type="presParOf" srcId="{318D9FD4-9F97-4FF0-9B71-236D307A5BC0}" destId="{3067B5D2-4D14-4B4C-B951-BCCC454BA738}" srcOrd="5" destOrd="0" presId="urn:microsoft.com/office/officeart/2005/8/layout/vList2"/>
    <dgm:cxn modelId="{F9A5ABED-4882-4621-8BBE-21C395B21471}" type="presParOf" srcId="{318D9FD4-9F97-4FF0-9B71-236D307A5BC0}" destId="{425C53C1-4FF5-464C-81A5-1CA5A3DFB68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FCAAC2-DAA2-49DE-BF00-930031BBE1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6E19736-894D-4315-B43F-15DEAC2E89BC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A: </a:t>
          </a:r>
          <a:r>
            <a:rPr lang="de-DE" dirty="0" smtClean="0">
              <a:solidFill>
                <a:srgbClr val="44A5D0"/>
              </a:solidFill>
            </a:rPr>
            <a:t>Windenergie</a:t>
          </a:r>
          <a:endParaRPr lang="de-DE" dirty="0">
            <a:solidFill>
              <a:srgbClr val="44A5D0"/>
            </a:solidFill>
          </a:endParaRPr>
        </a:p>
      </dgm:t>
    </dgm:pt>
    <dgm:pt modelId="{7508192C-4258-4175-86C7-5E50FBBB80AF}" type="parTrans" cxnId="{5065CE5D-3EB1-428A-8D67-A4912122F05D}">
      <dgm:prSet/>
      <dgm:spPr/>
      <dgm:t>
        <a:bodyPr/>
        <a:lstStyle/>
        <a:p>
          <a:endParaRPr lang="de-DE"/>
        </a:p>
      </dgm:t>
    </dgm:pt>
    <dgm:pt modelId="{BA2F2A43-4249-43AE-93E5-F18F3883F965}" type="sibTrans" cxnId="{5065CE5D-3EB1-428A-8D67-A4912122F05D}">
      <dgm:prSet/>
      <dgm:spPr/>
      <dgm:t>
        <a:bodyPr/>
        <a:lstStyle/>
        <a:p>
          <a:endParaRPr lang="de-DE"/>
        </a:p>
      </dgm:t>
    </dgm:pt>
    <dgm:pt modelId="{576B70A7-AA59-4F03-89D7-6C3BF6DBA30D}">
      <dgm:prSet phldrT="[Text]"/>
      <dgm:spPr>
        <a:solidFill>
          <a:schemeClr val="bg1">
            <a:lumMod val="90000"/>
          </a:schemeClr>
        </a:solidFill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B: </a:t>
          </a:r>
          <a:r>
            <a:rPr lang="de-DE" dirty="0" smtClean="0">
              <a:solidFill>
                <a:srgbClr val="44A5D0"/>
              </a:solidFill>
            </a:rPr>
            <a:t>Erdöl</a:t>
          </a:r>
          <a:endParaRPr lang="de-DE" dirty="0">
            <a:solidFill>
              <a:srgbClr val="44A5D0"/>
            </a:solidFill>
          </a:endParaRPr>
        </a:p>
      </dgm:t>
    </dgm:pt>
    <dgm:pt modelId="{1B4BD154-57BD-40EE-BB37-F65104263FA0}" type="parTrans" cxnId="{D61379C7-8309-4846-B390-D288EC558E7A}">
      <dgm:prSet/>
      <dgm:spPr/>
      <dgm:t>
        <a:bodyPr/>
        <a:lstStyle/>
        <a:p>
          <a:endParaRPr lang="de-DE"/>
        </a:p>
      </dgm:t>
    </dgm:pt>
    <dgm:pt modelId="{097D9BD0-60F6-4414-8D18-291F669DCDA3}" type="sibTrans" cxnId="{D61379C7-8309-4846-B390-D288EC558E7A}">
      <dgm:prSet/>
      <dgm:spPr/>
      <dgm:t>
        <a:bodyPr/>
        <a:lstStyle/>
        <a:p>
          <a:endParaRPr lang="de-DE"/>
        </a:p>
      </dgm:t>
    </dgm:pt>
    <dgm:pt modelId="{ED348BC3-176F-40CE-BA79-B36739D5CB90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C: </a:t>
          </a:r>
          <a:r>
            <a:rPr lang="de-DE" dirty="0" smtClean="0">
              <a:solidFill>
                <a:srgbClr val="44A5D0"/>
              </a:solidFill>
            </a:rPr>
            <a:t>Wasserenergie</a:t>
          </a:r>
          <a:endParaRPr lang="de-DE" dirty="0">
            <a:solidFill>
              <a:srgbClr val="44A5D0"/>
            </a:solidFill>
          </a:endParaRPr>
        </a:p>
      </dgm:t>
    </dgm:pt>
    <dgm:pt modelId="{5635A0FF-1983-410F-A50E-C5FCA884B15D}" type="parTrans" cxnId="{8E44D6A0-F71D-4214-95B8-1AA0651248F3}">
      <dgm:prSet/>
      <dgm:spPr/>
      <dgm:t>
        <a:bodyPr/>
        <a:lstStyle/>
        <a:p>
          <a:endParaRPr lang="de-DE"/>
        </a:p>
      </dgm:t>
    </dgm:pt>
    <dgm:pt modelId="{3BACE7B0-B492-4A3B-AF71-B64E33F15D46}" type="sibTrans" cxnId="{8E44D6A0-F71D-4214-95B8-1AA0651248F3}">
      <dgm:prSet/>
      <dgm:spPr/>
      <dgm:t>
        <a:bodyPr/>
        <a:lstStyle/>
        <a:p>
          <a:endParaRPr lang="de-DE"/>
        </a:p>
      </dgm:t>
    </dgm:pt>
    <dgm:pt modelId="{A80DBEF4-3AC5-4EEC-8517-FECEEA5E026F}">
      <dgm:prSet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D: </a:t>
          </a:r>
          <a:r>
            <a:rPr lang="de-DE" dirty="0" smtClean="0">
              <a:solidFill>
                <a:srgbClr val="44A5D0"/>
              </a:solidFill>
            </a:rPr>
            <a:t>Sonnenergie</a:t>
          </a:r>
          <a:endParaRPr lang="de-DE" dirty="0">
            <a:solidFill>
              <a:srgbClr val="44A5D0"/>
            </a:solidFill>
          </a:endParaRPr>
        </a:p>
      </dgm:t>
    </dgm:pt>
    <dgm:pt modelId="{8E8749D7-5831-4BFC-B44E-15FB0DA146E8}" type="parTrans" cxnId="{19AC114C-855D-4F99-B22B-FA03A0E81EC1}">
      <dgm:prSet/>
      <dgm:spPr/>
      <dgm:t>
        <a:bodyPr/>
        <a:lstStyle/>
        <a:p>
          <a:endParaRPr lang="de-DE"/>
        </a:p>
      </dgm:t>
    </dgm:pt>
    <dgm:pt modelId="{B24E681B-D8DE-4BEC-9B2D-C6FFD983F43A}" type="sibTrans" cxnId="{19AC114C-855D-4F99-B22B-FA03A0E81EC1}">
      <dgm:prSet/>
      <dgm:spPr/>
      <dgm:t>
        <a:bodyPr/>
        <a:lstStyle/>
        <a:p>
          <a:endParaRPr lang="de-DE"/>
        </a:p>
      </dgm:t>
    </dgm:pt>
    <dgm:pt modelId="{318D9FD4-9F97-4FF0-9B71-236D307A5BC0}" type="pres">
      <dgm:prSet presAssocID="{7BFCAAC2-DAA2-49DE-BF00-930031BBE1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586E61B-8AAF-4C9C-83D7-8820AC76D303}" type="pres">
      <dgm:prSet presAssocID="{E6E19736-894D-4315-B43F-15DEAC2E89BC}" presName="parentText" presStyleLbl="node1" presStyleIdx="0" presStyleCnt="4" custLinFactNeighborX="-5309" custLinFactNeighborY="356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DAF3FB-8965-4F7D-A527-C05FB08AB0E8}" type="pres">
      <dgm:prSet presAssocID="{BA2F2A43-4249-43AE-93E5-F18F3883F965}" presName="spacer" presStyleCnt="0"/>
      <dgm:spPr/>
    </dgm:pt>
    <dgm:pt modelId="{E5E64635-EE98-4C5D-AE34-78C5CDBD8101}" type="pres">
      <dgm:prSet presAssocID="{576B70A7-AA59-4F03-89D7-6C3BF6DBA30D}" presName="parentText" presStyleLbl="node1" presStyleIdx="1" presStyleCnt="4" custLinFactNeighborX="-34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9644713-AFB1-43AD-82D6-94166566CF64}" type="pres">
      <dgm:prSet presAssocID="{097D9BD0-60F6-4414-8D18-291F669DCDA3}" presName="spacer" presStyleCnt="0"/>
      <dgm:spPr/>
    </dgm:pt>
    <dgm:pt modelId="{D6FC7C21-ECE5-408C-A893-926402F53022}" type="pres">
      <dgm:prSet presAssocID="{ED348BC3-176F-40CE-BA79-B36739D5CB9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067B5D2-4D14-4B4C-B951-BCCC454BA738}" type="pres">
      <dgm:prSet presAssocID="{3BACE7B0-B492-4A3B-AF71-B64E33F15D46}" presName="spacer" presStyleCnt="0"/>
      <dgm:spPr/>
    </dgm:pt>
    <dgm:pt modelId="{425C53C1-4FF5-464C-81A5-1CA5A3DFB68A}" type="pres">
      <dgm:prSet presAssocID="{A80DBEF4-3AC5-4EEC-8517-FECEEA5E026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E44D6A0-F71D-4214-95B8-1AA0651248F3}" srcId="{7BFCAAC2-DAA2-49DE-BF00-930031BBE16A}" destId="{ED348BC3-176F-40CE-BA79-B36739D5CB90}" srcOrd="2" destOrd="0" parTransId="{5635A0FF-1983-410F-A50E-C5FCA884B15D}" sibTransId="{3BACE7B0-B492-4A3B-AF71-B64E33F15D46}"/>
    <dgm:cxn modelId="{19AC114C-855D-4F99-B22B-FA03A0E81EC1}" srcId="{7BFCAAC2-DAA2-49DE-BF00-930031BBE16A}" destId="{A80DBEF4-3AC5-4EEC-8517-FECEEA5E026F}" srcOrd="3" destOrd="0" parTransId="{8E8749D7-5831-4BFC-B44E-15FB0DA146E8}" sibTransId="{B24E681B-D8DE-4BEC-9B2D-C6FFD983F43A}"/>
    <dgm:cxn modelId="{881EA51E-F849-4551-A279-CDFB6F93524D}" type="presOf" srcId="{E6E19736-894D-4315-B43F-15DEAC2E89BC}" destId="{1586E61B-8AAF-4C9C-83D7-8820AC76D303}" srcOrd="0" destOrd="0" presId="urn:microsoft.com/office/officeart/2005/8/layout/vList2"/>
    <dgm:cxn modelId="{0721FBD3-1C70-4170-AF53-940FE34A284A}" type="presOf" srcId="{A80DBEF4-3AC5-4EEC-8517-FECEEA5E026F}" destId="{425C53C1-4FF5-464C-81A5-1CA5A3DFB68A}" srcOrd="0" destOrd="0" presId="urn:microsoft.com/office/officeart/2005/8/layout/vList2"/>
    <dgm:cxn modelId="{58B7F6F4-146C-43EF-ADAB-259FADFB1D66}" type="presOf" srcId="{7BFCAAC2-DAA2-49DE-BF00-930031BBE16A}" destId="{318D9FD4-9F97-4FF0-9B71-236D307A5BC0}" srcOrd="0" destOrd="0" presId="urn:microsoft.com/office/officeart/2005/8/layout/vList2"/>
    <dgm:cxn modelId="{B89C4BF0-1E75-4A08-A215-CE5F56692928}" type="presOf" srcId="{576B70A7-AA59-4F03-89D7-6C3BF6DBA30D}" destId="{E5E64635-EE98-4C5D-AE34-78C5CDBD8101}" srcOrd="0" destOrd="0" presId="urn:microsoft.com/office/officeart/2005/8/layout/vList2"/>
    <dgm:cxn modelId="{5065CE5D-3EB1-428A-8D67-A4912122F05D}" srcId="{7BFCAAC2-DAA2-49DE-BF00-930031BBE16A}" destId="{E6E19736-894D-4315-B43F-15DEAC2E89BC}" srcOrd="0" destOrd="0" parTransId="{7508192C-4258-4175-86C7-5E50FBBB80AF}" sibTransId="{BA2F2A43-4249-43AE-93E5-F18F3883F965}"/>
    <dgm:cxn modelId="{54DA0107-1ADE-4972-B99D-3BA26FDC762E}" type="presOf" srcId="{ED348BC3-176F-40CE-BA79-B36739D5CB90}" destId="{D6FC7C21-ECE5-408C-A893-926402F53022}" srcOrd="0" destOrd="0" presId="urn:microsoft.com/office/officeart/2005/8/layout/vList2"/>
    <dgm:cxn modelId="{D61379C7-8309-4846-B390-D288EC558E7A}" srcId="{7BFCAAC2-DAA2-49DE-BF00-930031BBE16A}" destId="{576B70A7-AA59-4F03-89D7-6C3BF6DBA30D}" srcOrd="1" destOrd="0" parTransId="{1B4BD154-57BD-40EE-BB37-F65104263FA0}" sibTransId="{097D9BD0-60F6-4414-8D18-291F669DCDA3}"/>
    <dgm:cxn modelId="{0DF8854C-6B4D-4D34-B1E5-DC7CC560FD9E}" type="presParOf" srcId="{318D9FD4-9F97-4FF0-9B71-236D307A5BC0}" destId="{1586E61B-8AAF-4C9C-83D7-8820AC76D303}" srcOrd="0" destOrd="0" presId="urn:microsoft.com/office/officeart/2005/8/layout/vList2"/>
    <dgm:cxn modelId="{EEACA5E2-9CA6-4703-90F4-EE0EB204514B}" type="presParOf" srcId="{318D9FD4-9F97-4FF0-9B71-236D307A5BC0}" destId="{BBDAF3FB-8965-4F7D-A527-C05FB08AB0E8}" srcOrd="1" destOrd="0" presId="urn:microsoft.com/office/officeart/2005/8/layout/vList2"/>
    <dgm:cxn modelId="{AF60EC3E-D59D-436E-951B-75A8314258BB}" type="presParOf" srcId="{318D9FD4-9F97-4FF0-9B71-236D307A5BC0}" destId="{E5E64635-EE98-4C5D-AE34-78C5CDBD8101}" srcOrd="2" destOrd="0" presId="urn:microsoft.com/office/officeart/2005/8/layout/vList2"/>
    <dgm:cxn modelId="{5719D5EF-F2F4-47A3-A113-243E5142895A}" type="presParOf" srcId="{318D9FD4-9F97-4FF0-9B71-236D307A5BC0}" destId="{79644713-AFB1-43AD-82D6-94166566CF64}" srcOrd="3" destOrd="0" presId="urn:microsoft.com/office/officeart/2005/8/layout/vList2"/>
    <dgm:cxn modelId="{01ED7123-2B98-44E6-88C2-0B1519E8C25B}" type="presParOf" srcId="{318D9FD4-9F97-4FF0-9B71-236D307A5BC0}" destId="{D6FC7C21-ECE5-408C-A893-926402F53022}" srcOrd="4" destOrd="0" presId="urn:microsoft.com/office/officeart/2005/8/layout/vList2"/>
    <dgm:cxn modelId="{ED154B6B-44D1-464D-B0CB-86BD58D2A9BD}" type="presParOf" srcId="{318D9FD4-9F97-4FF0-9B71-236D307A5BC0}" destId="{3067B5D2-4D14-4B4C-B951-BCCC454BA738}" srcOrd="5" destOrd="0" presId="urn:microsoft.com/office/officeart/2005/8/layout/vList2"/>
    <dgm:cxn modelId="{F9A5ABED-4882-4621-8BBE-21C395B21471}" type="presParOf" srcId="{318D9FD4-9F97-4FF0-9B71-236D307A5BC0}" destId="{425C53C1-4FF5-464C-81A5-1CA5A3DFB68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FCAAC2-DAA2-49DE-BF00-930031BBE1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6E19736-894D-4315-B43F-15DEAC2E89BC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A: </a:t>
          </a:r>
          <a:r>
            <a:rPr lang="de-DE" dirty="0" smtClean="0">
              <a:solidFill>
                <a:srgbClr val="44A5D0"/>
              </a:solidFill>
            </a:rPr>
            <a:t>Kohle</a:t>
          </a:r>
          <a:endParaRPr lang="de-DE" dirty="0">
            <a:solidFill>
              <a:srgbClr val="44A5D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7508192C-4258-4175-86C7-5E50FBBB80AF}" type="parTrans" cxnId="{5065CE5D-3EB1-428A-8D67-A4912122F05D}">
      <dgm:prSet/>
      <dgm:spPr/>
      <dgm:t>
        <a:bodyPr/>
        <a:lstStyle/>
        <a:p>
          <a:endParaRPr lang="de-DE"/>
        </a:p>
      </dgm:t>
    </dgm:pt>
    <dgm:pt modelId="{BA2F2A43-4249-43AE-93E5-F18F3883F965}" type="sibTrans" cxnId="{5065CE5D-3EB1-428A-8D67-A4912122F05D}">
      <dgm:prSet/>
      <dgm:spPr/>
      <dgm:t>
        <a:bodyPr/>
        <a:lstStyle/>
        <a:p>
          <a:endParaRPr lang="de-DE"/>
        </a:p>
      </dgm:t>
    </dgm:pt>
    <dgm:pt modelId="{576B70A7-AA59-4F03-89D7-6C3BF6DBA30D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B: </a:t>
          </a:r>
          <a:r>
            <a:rPr lang="de-DE" dirty="0" smtClean="0">
              <a:solidFill>
                <a:srgbClr val="44A5D0"/>
              </a:solidFill>
            </a:rPr>
            <a:t>Erdgas</a:t>
          </a:r>
          <a:endParaRPr lang="de-DE" dirty="0">
            <a:solidFill>
              <a:srgbClr val="44A5D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B4BD154-57BD-40EE-BB37-F65104263FA0}" type="parTrans" cxnId="{D61379C7-8309-4846-B390-D288EC558E7A}">
      <dgm:prSet/>
      <dgm:spPr/>
      <dgm:t>
        <a:bodyPr/>
        <a:lstStyle/>
        <a:p>
          <a:endParaRPr lang="de-DE"/>
        </a:p>
      </dgm:t>
    </dgm:pt>
    <dgm:pt modelId="{097D9BD0-60F6-4414-8D18-291F669DCDA3}" type="sibTrans" cxnId="{D61379C7-8309-4846-B390-D288EC558E7A}">
      <dgm:prSet/>
      <dgm:spPr/>
      <dgm:t>
        <a:bodyPr/>
        <a:lstStyle/>
        <a:p>
          <a:endParaRPr lang="de-DE"/>
        </a:p>
      </dgm:t>
    </dgm:pt>
    <dgm:pt modelId="{ED348BC3-176F-40CE-BA79-B36739D5CB90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C: </a:t>
          </a:r>
          <a:r>
            <a:rPr lang="de-DE" dirty="0" smtClean="0">
              <a:solidFill>
                <a:srgbClr val="44A5D0"/>
              </a:solidFill>
            </a:rPr>
            <a:t>Biogas</a:t>
          </a:r>
          <a:endParaRPr lang="de-DE" dirty="0">
            <a:solidFill>
              <a:srgbClr val="44A5D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nextslide"/>
          </dgm14:cNvPr>
        </a:ext>
      </dgm:extLst>
    </dgm:pt>
    <dgm:pt modelId="{5635A0FF-1983-410F-A50E-C5FCA884B15D}" type="parTrans" cxnId="{8E44D6A0-F71D-4214-95B8-1AA0651248F3}">
      <dgm:prSet/>
      <dgm:spPr/>
      <dgm:t>
        <a:bodyPr/>
        <a:lstStyle/>
        <a:p>
          <a:endParaRPr lang="de-DE"/>
        </a:p>
      </dgm:t>
    </dgm:pt>
    <dgm:pt modelId="{3BACE7B0-B492-4A3B-AF71-B64E33F15D46}" type="sibTrans" cxnId="{8E44D6A0-F71D-4214-95B8-1AA0651248F3}">
      <dgm:prSet/>
      <dgm:spPr/>
      <dgm:t>
        <a:bodyPr/>
        <a:lstStyle/>
        <a:p>
          <a:endParaRPr lang="de-DE"/>
        </a:p>
      </dgm:t>
    </dgm:pt>
    <dgm:pt modelId="{A80DBEF4-3AC5-4EEC-8517-FECEEA5E026F}">
      <dgm:prSet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D: </a:t>
          </a:r>
          <a:r>
            <a:rPr lang="de-DE" dirty="0" smtClean="0">
              <a:solidFill>
                <a:srgbClr val="44A5D0"/>
              </a:solidFill>
            </a:rPr>
            <a:t>Erdöl</a:t>
          </a:r>
          <a:endParaRPr lang="de-DE" dirty="0">
            <a:solidFill>
              <a:srgbClr val="44A5D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E8749D7-5831-4BFC-B44E-15FB0DA146E8}" type="parTrans" cxnId="{19AC114C-855D-4F99-B22B-FA03A0E81EC1}">
      <dgm:prSet/>
      <dgm:spPr/>
      <dgm:t>
        <a:bodyPr/>
        <a:lstStyle/>
        <a:p>
          <a:endParaRPr lang="de-DE"/>
        </a:p>
      </dgm:t>
    </dgm:pt>
    <dgm:pt modelId="{B24E681B-D8DE-4BEC-9B2D-C6FFD983F43A}" type="sibTrans" cxnId="{19AC114C-855D-4F99-B22B-FA03A0E81EC1}">
      <dgm:prSet/>
      <dgm:spPr/>
      <dgm:t>
        <a:bodyPr/>
        <a:lstStyle/>
        <a:p>
          <a:endParaRPr lang="de-DE"/>
        </a:p>
      </dgm:t>
    </dgm:pt>
    <dgm:pt modelId="{318D9FD4-9F97-4FF0-9B71-236D307A5BC0}" type="pres">
      <dgm:prSet presAssocID="{7BFCAAC2-DAA2-49DE-BF00-930031BBE1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586E61B-8AAF-4C9C-83D7-8820AC76D303}" type="pres">
      <dgm:prSet presAssocID="{E6E19736-894D-4315-B43F-15DEAC2E89BC}" presName="parentText" presStyleLbl="node1" presStyleIdx="0" presStyleCnt="4" custLinFactNeighborX="-5309" custLinFactNeighborY="356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DAF3FB-8965-4F7D-A527-C05FB08AB0E8}" type="pres">
      <dgm:prSet presAssocID="{BA2F2A43-4249-43AE-93E5-F18F3883F965}" presName="spacer" presStyleCnt="0"/>
      <dgm:spPr/>
    </dgm:pt>
    <dgm:pt modelId="{E5E64635-EE98-4C5D-AE34-78C5CDBD8101}" type="pres">
      <dgm:prSet presAssocID="{576B70A7-AA59-4F03-89D7-6C3BF6DBA30D}" presName="parentText" presStyleLbl="node1" presStyleIdx="1" presStyleCnt="4" custLinFactNeighborX="-34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9644713-AFB1-43AD-82D6-94166566CF64}" type="pres">
      <dgm:prSet presAssocID="{097D9BD0-60F6-4414-8D18-291F669DCDA3}" presName="spacer" presStyleCnt="0"/>
      <dgm:spPr/>
    </dgm:pt>
    <dgm:pt modelId="{D6FC7C21-ECE5-408C-A893-926402F53022}" type="pres">
      <dgm:prSet presAssocID="{ED348BC3-176F-40CE-BA79-B36739D5CB9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067B5D2-4D14-4B4C-B951-BCCC454BA738}" type="pres">
      <dgm:prSet presAssocID="{3BACE7B0-B492-4A3B-AF71-B64E33F15D46}" presName="spacer" presStyleCnt="0"/>
      <dgm:spPr/>
    </dgm:pt>
    <dgm:pt modelId="{425C53C1-4FF5-464C-81A5-1CA5A3DFB68A}" type="pres">
      <dgm:prSet presAssocID="{A80DBEF4-3AC5-4EEC-8517-FECEEA5E026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E44D6A0-F71D-4214-95B8-1AA0651248F3}" srcId="{7BFCAAC2-DAA2-49DE-BF00-930031BBE16A}" destId="{ED348BC3-176F-40CE-BA79-B36739D5CB90}" srcOrd="2" destOrd="0" parTransId="{5635A0FF-1983-410F-A50E-C5FCA884B15D}" sibTransId="{3BACE7B0-B492-4A3B-AF71-B64E33F15D46}"/>
    <dgm:cxn modelId="{19AC114C-855D-4F99-B22B-FA03A0E81EC1}" srcId="{7BFCAAC2-DAA2-49DE-BF00-930031BBE16A}" destId="{A80DBEF4-3AC5-4EEC-8517-FECEEA5E026F}" srcOrd="3" destOrd="0" parTransId="{8E8749D7-5831-4BFC-B44E-15FB0DA146E8}" sibTransId="{B24E681B-D8DE-4BEC-9B2D-C6FFD983F43A}"/>
    <dgm:cxn modelId="{881EA51E-F849-4551-A279-CDFB6F93524D}" type="presOf" srcId="{E6E19736-894D-4315-B43F-15DEAC2E89BC}" destId="{1586E61B-8AAF-4C9C-83D7-8820AC76D303}" srcOrd="0" destOrd="0" presId="urn:microsoft.com/office/officeart/2005/8/layout/vList2"/>
    <dgm:cxn modelId="{0721FBD3-1C70-4170-AF53-940FE34A284A}" type="presOf" srcId="{A80DBEF4-3AC5-4EEC-8517-FECEEA5E026F}" destId="{425C53C1-4FF5-464C-81A5-1CA5A3DFB68A}" srcOrd="0" destOrd="0" presId="urn:microsoft.com/office/officeart/2005/8/layout/vList2"/>
    <dgm:cxn modelId="{58B7F6F4-146C-43EF-ADAB-259FADFB1D66}" type="presOf" srcId="{7BFCAAC2-DAA2-49DE-BF00-930031BBE16A}" destId="{318D9FD4-9F97-4FF0-9B71-236D307A5BC0}" srcOrd="0" destOrd="0" presId="urn:microsoft.com/office/officeart/2005/8/layout/vList2"/>
    <dgm:cxn modelId="{B89C4BF0-1E75-4A08-A215-CE5F56692928}" type="presOf" srcId="{576B70A7-AA59-4F03-89D7-6C3BF6DBA30D}" destId="{E5E64635-EE98-4C5D-AE34-78C5CDBD8101}" srcOrd="0" destOrd="0" presId="urn:microsoft.com/office/officeart/2005/8/layout/vList2"/>
    <dgm:cxn modelId="{5065CE5D-3EB1-428A-8D67-A4912122F05D}" srcId="{7BFCAAC2-DAA2-49DE-BF00-930031BBE16A}" destId="{E6E19736-894D-4315-B43F-15DEAC2E89BC}" srcOrd="0" destOrd="0" parTransId="{7508192C-4258-4175-86C7-5E50FBBB80AF}" sibTransId="{BA2F2A43-4249-43AE-93E5-F18F3883F965}"/>
    <dgm:cxn modelId="{54DA0107-1ADE-4972-B99D-3BA26FDC762E}" type="presOf" srcId="{ED348BC3-176F-40CE-BA79-B36739D5CB90}" destId="{D6FC7C21-ECE5-408C-A893-926402F53022}" srcOrd="0" destOrd="0" presId="urn:microsoft.com/office/officeart/2005/8/layout/vList2"/>
    <dgm:cxn modelId="{D61379C7-8309-4846-B390-D288EC558E7A}" srcId="{7BFCAAC2-DAA2-49DE-BF00-930031BBE16A}" destId="{576B70A7-AA59-4F03-89D7-6C3BF6DBA30D}" srcOrd="1" destOrd="0" parTransId="{1B4BD154-57BD-40EE-BB37-F65104263FA0}" sibTransId="{097D9BD0-60F6-4414-8D18-291F669DCDA3}"/>
    <dgm:cxn modelId="{0DF8854C-6B4D-4D34-B1E5-DC7CC560FD9E}" type="presParOf" srcId="{318D9FD4-9F97-4FF0-9B71-236D307A5BC0}" destId="{1586E61B-8AAF-4C9C-83D7-8820AC76D303}" srcOrd="0" destOrd="0" presId="urn:microsoft.com/office/officeart/2005/8/layout/vList2"/>
    <dgm:cxn modelId="{EEACA5E2-9CA6-4703-90F4-EE0EB204514B}" type="presParOf" srcId="{318D9FD4-9F97-4FF0-9B71-236D307A5BC0}" destId="{BBDAF3FB-8965-4F7D-A527-C05FB08AB0E8}" srcOrd="1" destOrd="0" presId="urn:microsoft.com/office/officeart/2005/8/layout/vList2"/>
    <dgm:cxn modelId="{AF60EC3E-D59D-436E-951B-75A8314258BB}" type="presParOf" srcId="{318D9FD4-9F97-4FF0-9B71-236D307A5BC0}" destId="{E5E64635-EE98-4C5D-AE34-78C5CDBD8101}" srcOrd="2" destOrd="0" presId="urn:microsoft.com/office/officeart/2005/8/layout/vList2"/>
    <dgm:cxn modelId="{5719D5EF-F2F4-47A3-A113-243E5142895A}" type="presParOf" srcId="{318D9FD4-9F97-4FF0-9B71-236D307A5BC0}" destId="{79644713-AFB1-43AD-82D6-94166566CF64}" srcOrd="3" destOrd="0" presId="urn:microsoft.com/office/officeart/2005/8/layout/vList2"/>
    <dgm:cxn modelId="{01ED7123-2B98-44E6-88C2-0B1519E8C25B}" type="presParOf" srcId="{318D9FD4-9F97-4FF0-9B71-236D307A5BC0}" destId="{D6FC7C21-ECE5-408C-A893-926402F53022}" srcOrd="4" destOrd="0" presId="urn:microsoft.com/office/officeart/2005/8/layout/vList2"/>
    <dgm:cxn modelId="{ED154B6B-44D1-464D-B0CB-86BD58D2A9BD}" type="presParOf" srcId="{318D9FD4-9F97-4FF0-9B71-236D307A5BC0}" destId="{3067B5D2-4D14-4B4C-B951-BCCC454BA738}" srcOrd="5" destOrd="0" presId="urn:microsoft.com/office/officeart/2005/8/layout/vList2"/>
    <dgm:cxn modelId="{F9A5ABED-4882-4621-8BBE-21C395B21471}" type="presParOf" srcId="{318D9FD4-9F97-4FF0-9B71-236D307A5BC0}" destId="{425C53C1-4FF5-464C-81A5-1CA5A3DFB68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FCAAC2-DAA2-49DE-BF00-930031BBE1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6E19736-894D-4315-B43F-15DEAC2E89BC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A: </a:t>
          </a:r>
          <a:r>
            <a:rPr lang="de-DE" dirty="0" smtClean="0">
              <a:solidFill>
                <a:srgbClr val="44A5D0"/>
              </a:solidFill>
            </a:rPr>
            <a:t>Kohle</a:t>
          </a:r>
          <a:endParaRPr lang="de-DE" dirty="0">
            <a:solidFill>
              <a:srgbClr val="44A5D0"/>
            </a:solidFill>
          </a:endParaRPr>
        </a:p>
      </dgm:t>
    </dgm:pt>
    <dgm:pt modelId="{7508192C-4258-4175-86C7-5E50FBBB80AF}" type="parTrans" cxnId="{5065CE5D-3EB1-428A-8D67-A4912122F05D}">
      <dgm:prSet/>
      <dgm:spPr/>
      <dgm:t>
        <a:bodyPr/>
        <a:lstStyle/>
        <a:p>
          <a:endParaRPr lang="de-DE"/>
        </a:p>
      </dgm:t>
    </dgm:pt>
    <dgm:pt modelId="{BA2F2A43-4249-43AE-93E5-F18F3883F965}" type="sibTrans" cxnId="{5065CE5D-3EB1-428A-8D67-A4912122F05D}">
      <dgm:prSet/>
      <dgm:spPr/>
      <dgm:t>
        <a:bodyPr/>
        <a:lstStyle/>
        <a:p>
          <a:endParaRPr lang="de-DE"/>
        </a:p>
      </dgm:t>
    </dgm:pt>
    <dgm:pt modelId="{576B70A7-AA59-4F03-89D7-6C3BF6DBA30D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B: </a:t>
          </a:r>
          <a:r>
            <a:rPr lang="de-DE" dirty="0" smtClean="0">
              <a:solidFill>
                <a:srgbClr val="44A5D0"/>
              </a:solidFill>
            </a:rPr>
            <a:t>Erdgas</a:t>
          </a:r>
          <a:endParaRPr lang="de-DE" dirty="0">
            <a:solidFill>
              <a:srgbClr val="44A5D0"/>
            </a:solidFill>
          </a:endParaRPr>
        </a:p>
      </dgm:t>
    </dgm:pt>
    <dgm:pt modelId="{1B4BD154-57BD-40EE-BB37-F65104263FA0}" type="parTrans" cxnId="{D61379C7-8309-4846-B390-D288EC558E7A}">
      <dgm:prSet/>
      <dgm:spPr/>
      <dgm:t>
        <a:bodyPr/>
        <a:lstStyle/>
        <a:p>
          <a:endParaRPr lang="de-DE"/>
        </a:p>
      </dgm:t>
    </dgm:pt>
    <dgm:pt modelId="{097D9BD0-60F6-4414-8D18-291F669DCDA3}" type="sibTrans" cxnId="{D61379C7-8309-4846-B390-D288EC558E7A}">
      <dgm:prSet/>
      <dgm:spPr/>
      <dgm:t>
        <a:bodyPr/>
        <a:lstStyle/>
        <a:p>
          <a:endParaRPr lang="de-DE"/>
        </a:p>
      </dgm:t>
    </dgm:pt>
    <dgm:pt modelId="{ED348BC3-176F-40CE-BA79-B36739D5CB90}">
      <dgm:prSet phldrT="[Text]"/>
      <dgm:spPr>
        <a:solidFill>
          <a:schemeClr val="bg1">
            <a:lumMod val="90000"/>
          </a:schemeClr>
        </a:solidFill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C: </a:t>
          </a:r>
          <a:r>
            <a:rPr lang="de-DE" dirty="0" smtClean="0">
              <a:solidFill>
                <a:srgbClr val="44A5D0"/>
              </a:solidFill>
            </a:rPr>
            <a:t>Biogas</a:t>
          </a:r>
          <a:endParaRPr lang="de-DE" dirty="0">
            <a:solidFill>
              <a:srgbClr val="44A5D0"/>
            </a:solidFill>
          </a:endParaRPr>
        </a:p>
      </dgm:t>
    </dgm:pt>
    <dgm:pt modelId="{5635A0FF-1983-410F-A50E-C5FCA884B15D}" type="parTrans" cxnId="{8E44D6A0-F71D-4214-95B8-1AA0651248F3}">
      <dgm:prSet/>
      <dgm:spPr/>
      <dgm:t>
        <a:bodyPr/>
        <a:lstStyle/>
        <a:p>
          <a:endParaRPr lang="de-DE"/>
        </a:p>
      </dgm:t>
    </dgm:pt>
    <dgm:pt modelId="{3BACE7B0-B492-4A3B-AF71-B64E33F15D46}" type="sibTrans" cxnId="{8E44D6A0-F71D-4214-95B8-1AA0651248F3}">
      <dgm:prSet/>
      <dgm:spPr/>
      <dgm:t>
        <a:bodyPr/>
        <a:lstStyle/>
        <a:p>
          <a:endParaRPr lang="de-DE"/>
        </a:p>
      </dgm:t>
    </dgm:pt>
    <dgm:pt modelId="{A80DBEF4-3AC5-4EEC-8517-FECEEA5E026F}">
      <dgm:prSet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D: </a:t>
          </a:r>
          <a:r>
            <a:rPr lang="de-DE" dirty="0" smtClean="0">
              <a:solidFill>
                <a:srgbClr val="44A5D0"/>
              </a:solidFill>
            </a:rPr>
            <a:t>Erdöl</a:t>
          </a:r>
          <a:endParaRPr lang="de-DE" dirty="0">
            <a:solidFill>
              <a:srgbClr val="44A5D0"/>
            </a:solidFill>
          </a:endParaRPr>
        </a:p>
      </dgm:t>
    </dgm:pt>
    <dgm:pt modelId="{8E8749D7-5831-4BFC-B44E-15FB0DA146E8}" type="parTrans" cxnId="{19AC114C-855D-4F99-B22B-FA03A0E81EC1}">
      <dgm:prSet/>
      <dgm:spPr/>
      <dgm:t>
        <a:bodyPr/>
        <a:lstStyle/>
        <a:p>
          <a:endParaRPr lang="de-DE"/>
        </a:p>
      </dgm:t>
    </dgm:pt>
    <dgm:pt modelId="{B24E681B-D8DE-4BEC-9B2D-C6FFD983F43A}" type="sibTrans" cxnId="{19AC114C-855D-4F99-B22B-FA03A0E81EC1}">
      <dgm:prSet/>
      <dgm:spPr/>
      <dgm:t>
        <a:bodyPr/>
        <a:lstStyle/>
        <a:p>
          <a:endParaRPr lang="de-DE"/>
        </a:p>
      </dgm:t>
    </dgm:pt>
    <dgm:pt modelId="{318D9FD4-9F97-4FF0-9B71-236D307A5BC0}" type="pres">
      <dgm:prSet presAssocID="{7BFCAAC2-DAA2-49DE-BF00-930031BBE1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586E61B-8AAF-4C9C-83D7-8820AC76D303}" type="pres">
      <dgm:prSet presAssocID="{E6E19736-894D-4315-B43F-15DEAC2E89BC}" presName="parentText" presStyleLbl="node1" presStyleIdx="0" presStyleCnt="4" custLinFactNeighborX="-5309" custLinFactNeighborY="356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DAF3FB-8965-4F7D-A527-C05FB08AB0E8}" type="pres">
      <dgm:prSet presAssocID="{BA2F2A43-4249-43AE-93E5-F18F3883F965}" presName="spacer" presStyleCnt="0"/>
      <dgm:spPr/>
    </dgm:pt>
    <dgm:pt modelId="{E5E64635-EE98-4C5D-AE34-78C5CDBD8101}" type="pres">
      <dgm:prSet presAssocID="{576B70A7-AA59-4F03-89D7-6C3BF6DBA30D}" presName="parentText" presStyleLbl="node1" presStyleIdx="1" presStyleCnt="4" custLinFactNeighborX="-34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9644713-AFB1-43AD-82D6-94166566CF64}" type="pres">
      <dgm:prSet presAssocID="{097D9BD0-60F6-4414-8D18-291F669DCDA3}" presName="spacer" presStyleCnt="0"/>
      <dgm:spPr/>
    </dgm:pt>
    <dgm:pt modelId="{D6FC7C21-ECE5-408C-A893-926402F53022}" type="pres">
      <dgm:prSet presAssocID="{ED348BC3-176F-40CE-BA79-B36739D5CB9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067B5D2-4D14-4B4C-B951-BCCC454BA738}" type="pres">
      <dgm:prSet presAssocID="{3BACE7B0-B492-4A3B-AF71-B64E33F15D46}" presName="spacer" presStyleCnt="0"/>
      <dgm:spPr/>
    </dgm:pt>
    <dgm:pt modelId="{425C53C1-4FF5-464C-81A5-1CA5A3DFB68A}" type="pres">
      <dgm:prSet presAssocID="{A80DBEF4-3AC5-4EEC-8517-FECEEA5E026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E44D6A0-F71D-4214-95B8-1AA0651248F3}" srcId="{7BFCAAC2-DAA2-49DE-BF00-930031BBE16A}" destId="{ED348BC3-176F-40CE-BA79-B36739D5CB90}" srcOrd="2" destOrd="0" parTransId="{5635A0FF-1983-410F-A50E-C5FCA884B15D}" sibTransId="{3BACE7B0-B492-4A3B-AF71-B64E33F15D46}"/>
    <dgm:cxn modelId="{19AC114C-855D-4F99-B22B-FA03A0E81EC1}" srcId="{7BFCAAC2-DAA2-49DE-BF00-930031BBE16A}" destId="{A80DBEF4-3AC5-4EEC-8517-FECEEA5E026F}" srcOrd="3" destOrd="0" parTransId="{8E8749D7-5831-4BFC-B44E-15FB0DA146E8}" sibTransId="{B24E681B-D8DE-4BEC-9B2D-C6FFD983F43A}"/>
    <dgm:cxn modelId="{881EA51E-F849-4551-A279-CDFB6F93524D}" type="presOf" srcId="{E6E19736-894D-4315-B43F-15DEAC2E89BC}" destId="{1586E61B-8AAF-4C9C-83D7-8820AC76D303}" srcOrd="0" destOrd="0" presId="urn:microsoft.com/office/officeart/2005/8/layout/vList2"/>
    <dgm:cxn modelId="{0721FBD3-1C70-4170-AF53-940FE34A284A}" type="presOf" srcId="{A80DBEF4-3AC5-4EEC-8517-FECEEA5E026F}" destId="{425C53C1-4FF5-464C-81A5-1CA5A3DFB68A}" srcOrd="0" destOrd="0" presId="urn:microsoft.com/office/officeart/2005/8/layout/vList2"/>
    <dgm:cxn modelId="{58B7F6F4-146C-43EF-ADAB-259FADFB1D66}" type="presOf" srcId="{7BFCAAC2-DAA2-49DE-BF00-930031BBE16A}" destId="{318D9FD4-9F97-4FF0-9B71-236D307A5BC0}" srcOrd="0" destOrd="0" presId="urn:microsoft.com/office/officeart/2005/8/layout/vList2"/>
    <dgm:cxn modelId="{B89C4BF0-1E75-4A08-A215-CE5F56692928}" type="presOf" srcId="{576B70A7-AA59-4F03-89D7-6C3BF6DBA30D}" destId="{E5E64635-EE98-4C5D-AE34-78C5CDBD8101}" srcOrd="0" destOrd="0" presId="urn:microsoft.com/office/officeart/2005/8/layout/vList2"/>
    <dgm:cxn modelId="{5065CE5D-3EB1-428A-8D67-A4912122F05D}" srcId="{7BFCAAC2-DAA2-49DE-BF00-930031BBE16A}" destId="{E6E19736-894D-4315-B43F-15DEAC2E89BC}" srcOrd="0" destOrd="0" parTransId="{7508192C-4258-4175-86C7-5E50FBBB80AF}" sibTransId="{BA2F2A43-4249-43AE-93E5-F18F3883F965}"/>
    <dgm:cxn modelId="{54DA0107-1ADE-4972-B99D-3BA26FDC762E}" type="presOf" srcId="{ED348BC3-176F-40CE-BA79-B36739D5CB90}" destId="{D6FC7C21-ECE5-408C-A893-926402F53022}" srcOrd="0" destOrd="0" presId="urn:microsoft.com/office/officeart/2005/8/layout/vList2"/>
    <dgm:cxn modelId="{D61379C7-8309-4846-B390-D288EC558E7A}" srcId="{7BFCAAC2-DAA2-49DE-BF00-930031BBE16A}" destId="{576B70A7-AA59-4F03-89D7-6C3BF6DBA30D}" srcOrd="1" destOrd="0" parTransId="{1B4BD154-57BD-40EE-BB37-F65104263FA0}" sibTransId="{097D9BD0-60F6-4414-8D18-291F669DCDA3}"/>
    <dgm:cxn modelId="{0DF8854C-6B4D-4D34-B1E5-DC7CC560FD9E}" type="presParOf" srcId="{318D9FD4-9F97-4FF0-9B71-236D307A5BC0}" destId="{1586E61B-8AAF-4C9C-83D7-8820AC76D303}" srcOrd="0" destOrd="0" presId="urn:microsoft.com/office/officeart/2005/8/layout/vList2"/>
    <dgm:cxn modelId="{EEACA5E2-9CA6-4703-90F4-EE0EB204514B}" type="presParOf" srcId="{318D9FD4-9F97-4FF0-9B71-236D307A5BC0}" destId="{BBDAF3FB-8965-4F7D-A527-C05FB08AB0E8}" srcOrd="1" destOrd="0" presId="urn:microsoft.com/office/officeart/2005/8/layout/vList2"/>
    <dgm:cxn modelId="{AF60EC3E-D59D-436E-951B-75A8314258BB}" type="presParOf" srcId="{318D9FD4-9F97-4FF0-9B71-236D307A5BC0}" destId="{E5E64635-EE98-4C5D-AE34-78C5CDBD8101}" srcOrd="2" destOrd="0" presId="urn:microsoft.com/office/officeart/2005/8/layout/vList2"/>
    <dgm:cxn modelId="{5719D5EF-F2F4-47A3-A113-243E5142895A}" type="presParOf" srcId="{318D9FD4-9F97-4FF0-9B71-236D307A5BC0}" destId="{79644713-AFB1-43AD-82D6-94166566CF64}" srcOrd="3" destOrd="0" presId="urn:microsoft.com/office/officeart/2005/8/layout/vList2"/>
    <dgm:cxn modelId="{01ED7123-2B98-44E6-88C2-0B1519E8C25B}" type="presParOf" srcId="{318D9FD4-9F97-4FF0-9B71-236D307A5BC0}" destId="{D6FC7C21-ECE5-408C-A893-926402F53022}" srcOrd="4" destOrd="0" presId="urn:microsoft.com/office/officeart/2005/8/layout/vList2"/>
    <dgm:cxn modelId="{ED154B6B-44D1-464D-B0CB-86BD58D2A9BD}" type="presParOf" srcId="{318D9FD4-9F97-4FF0-9B71-236D307A5BC0}" destId="{3067B5D2-4D14-4B4C-B951-BCCC454BA738}" srcOrd="5" destOrd="0" presId="urn:microsoft.com/office/officeart/2005/8/layout/vList2"/>
    <dgm:cxn modelId="{F9A5ABED-4882-4621-8BBE-21C395B21471}" type="presParOf" srcId="{318D9FD4-9F97-4FF0-9B71-236D307A5BC0}" destId="{425C53C1-4FF5-464C-81A5-1CA5A3DFB68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FCAAC2-DAA2-49DE-BF00-930031BBE1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6E19736-894D-4315-B43F-15DEAC2E89BC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A: </a:t>
          </a:r>
          <a:r>
            <a:rPr lang="de-DE" dirty="0" smtClean="0">
              <a:solidFill>
                <a:srgbClr val="44A5D0"/>
              </a:solidFill>
            </a:rPr>
            <a:t>Es ist unendlich viel erneuerbare Energie verfügbar</a:t>
          </a:r>
          <a:endParaRPr lang="de-DE" dirty="0">
            <a:solidFill>
              <a:srgbClr val="44A5D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7508192C-4258-4175-86C7-5E50FBBB80AF}" type="parTrans" cxnId="{5065CE5D-3EB1-428A-8D67-A4912122F05D}">
      <dgm:prSet/>
      <dgm:spPr/>
      <dgm:t>
        <a:bodyPr/>
        <a:lstStyle/>
        <a:p>
          <a:endParaRPr lang="de-DE"/>
        </a:p>
      </dgm:t>
    </dgm:pt>
    <dgm:pt modelId="{BA2F2A43-4249-43AE-93E5-F18F3883F965}" type="sibTrans" cxnId="{5065CE5D-3EB1-428A-8D67-A4912122F05D}">
      <dgm:prSet/>
      <dgm:spPr/>
      <dgm:t>
        <a:bodyPr/>
        <a:lstStyle/>
        <a:p>
          <a:endParaRPr lang="de-DE"/>
        </a:p>
      </dgm:t>
    </dgm:pt>
    <dgm:pt modelId="{576B70A7-AA59-4F03-89D7-6C3BF6DBA30D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B: </a:t>
          </a:r>
          <a:r>
            <a:rPr lang="de-DE" dirty="0" smtClean="0">
              <a:solidFill>
                <a:srgbClr val="44A5D0"/>
              </a:solidFill>
            </a:rPr>
            <a:t>Erneuerbare Energien stoßen viele Treibhausgase aus</a:t>
          </a:r>
          <a:endParaRPr lang="de-DE" dirty="0">
            <a:solidFill>
              <a:srgbClr val="44A5D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nextslide"/>
          </dgm14:cNvPr>
        </a:ext>
      </dgm:extLst>
    </dgm:pt>
    <dgm:pt modelId="{1B4BD154-57BD-40EE-BB37-F65104263FA0}" type="parTrans" cxnId="{D61379C7-8309-4846-B390-D288EC558E7A}">
      <dgm:prSet/>
      <dgm:spPr/>
      <dgm:t>
        <a:bodyPr/>
        <a:lstStyle/>
        <a:p>
          <a:endParaRPr lang="de-DE"/>
        </a:p>
      </dgm:t>
    </dgm:pt>
    <dgm:pt modelId="{097D9BD0-60F6-4414-8D18-291F669DCDA3}" type="sibTrans" cxnId="{D61379C7-8309-4846-B390-D288EC558E7A}">
      <dgm:prSet/>
      <dgm:spPr/>
      <dgm:t>
        <a:bodyPr/>
        <a:lstStyle/>
        <a:p>
          <a:endParaRPr lang="de-DE"/>
        </a:p>
      </dgm:t>
    </dgm:pt>
    <dgm:pt modelId="{ED348BC3-176F-40CE-BA79-B36739D5CB90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C: </a:t>
          </a:r>
          <a:r>
            <a:rPr lang="de-DE" dirty="0" smtClean="0">
              <a:solidFill>
                <a:srgbClr val="44A5D0"/>
              </a:solidFill>
            </a:rPr>
            <a:t>Erneuerbare Energien schützen unser Klima</a:t>
          </a:r>
          <a:endParaRPr lang="de-DE" dirty="0">
            <a:solidFill>
              <a:srgbClr val="44A5D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635A0FF-1983-410F-A50E-C5FCA884B15D}" type="parTrans" cxnId="{8E44D6A0-F71D-4214-95B8-1AA0651248F3}">
      <dgm:prSet/>
      <dgm:spPr/>
      <dgm:t>
        <a:bodyPr/>
        <a:lstStyle/>
        <a:p>
          <a:endParaRPr lang="de-DE"/>
        </a:p>
      </dgm:t>
    </dgm:pt>
    <dgm:pt modelId="{3BACE7B0-B492-4A3B-AF71-B64E33F15D46}" type="sibTrans" cxnId="{8E44D6A0-F71D-4214-95B8-1AA0651248F3}">
      <dgm:prSet/>
      <dgm:spPr/>
      <dgm:t>
        <a:bodyPr/>
        <a:lstStyle/>
        <a:p>
          <a:endParaRPr lang="de-DE"/>
        </a:p>
      </dgm:t>
    </dgm:pt>
    <dgm:pt modelId="{A80DBEF4-3AC5-4EEC-8517-FECEEA5E026F}">
      <dgm:prSet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D: </a:t>
          </a:r>
          <a:r>
            <a:rPr lang="de-DE" dirty="0" smtClean="0">
              <a:solidFill>
                <a:srgbClr val="44A5D0"/>
              </a:solidFill>
            </a:rPr>
            <a:t>Erneuerbare Energien sind Energien aus Wind, Wasser, Sonne, Biomasse        und Erdwärme</a:t>
          </a:r>
          <a:endParaRPr lang="de-DE" dirty="0">
            <a:solidFill>
              <a:srgbClr val="44A5D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E8749D7-5831-4BFC-B44E-15FB0DA146E8}" type="parTrans" cxnId="{19AC114C-855D-4F99-B22B-FA03A0E81EC1}">
      <dgm:prSet/>
      <dgm:spPr/>
      <dgm:t>
        <a:bodyPr/>
        <a:lstStyle/>
        <a:p>
          <a:endParaRPr lang="de-DE"/>
        </a:p>
      </dgm:t>
    </dgm:pt>
    <dgm:pt modelId="{B24E681B-D8DE-4BEC-9B2D-C6FFD983F43A}" type="sibTrans" cxnId="{19AC114C-855D-4F99-B22B-FA03A0E81EC1}">
      <dgm:prSet/>
      <dgm:spPr/>
      <dgm:t>
        <a:bodyPr/>
        <a:lstStyle/>
        <a:p>
          <a:endParaRPr lang="de-DE"/>
        </a:p>
      </dgm:t>
    </dgm:pt>
    <dgm:pt modelId="{318D9FD4-9F97-4FF0-9B71-236D307A5BC0}" type="pres">
      <dgm:prSet presAssocID="{7BFCAAC2-DAA2-49DE-BF00-930031BBE1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586E61B-8AAF-4C9C-83D7-8820AC76D303}" type="pres">
      <dgm:prSet presAssocID="{E6E19736-894D-4315-B43F-15DEAC2E89BC}" presName="parentText" presStyleLbl="node1" presStyleIdx="0" presStyleCnt="4" custLinFactNeighborX="-1639" custLinFactNeighborY="-8725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DAF3FB-8965-4F7D-A527-C05FB08AB0E8}" type="pres">
      <dgm:prSet presAssocID="{BA2F2A43-4249-43AE-93E5-F18F3883F965}" presName="spacer" presStyleCnt="0"/>
      <dgm:spPr/>
    </dgm:pt>
    <dgm:pt modelId="{E5E64635-EE98-4C5D-AE34-78C5CDBD8101}" type="pres">
      <dgm:prSet presAssocID="{576B70A7-AA59-4F03-89D7-6C3BF6DBA30D}" presName="parentText" presStyleLbl="node1" presStyleIdx="1" presStyleCnt="4" custLinFactNeighborX="-34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9644713-AFB1-43AD-82D6-94166566CF64}" type="pres">
      <dgm:prSet presAssocID="{097D9BD0-60F6-4414-8D18-291F669DCDA3}" presName="spacer" presStyleCnt="0"/>
      <dgm:spPr/>
    </dgm:pt>
    <dgm:pt modelId="{D6FC7C21-ECE5-408C-A893-926402F53022}" type="pres">
      <dgm:prSet presAssocID="{ED348BC3-176F-40CE-BA79-B36739D5CB9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067B5D2-4D14-4B4C-B951-BCCC454BA738}" type="pres">
      <dgm:prSet presAssocID="{3BACE7B0-B492-4A3B-AF71-B64E33F15D46}" presName="spacer" presStyleCnt="0"/>
      <dgm:spPr/>
    </dgm:pt>
    <dgm:pt modelId="{425C53C1-4FF5-464C-81A5-1CA5A3DFB68A}" type="pres">
      <dgm:prSet presAssocID="{A80DBEF4-3AC5-4EEC-8517-FECEEA5E026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E44D6A0-F71D-4214-95B8-1AA0651248F3}" srcId="{7BFCAAC2-DAA2-49DE-BF00-930031BBE16A}" destId="{ED348BC3-176F-40CE-BA79-B36739D5CB90}" srcOrd="2" destOrd="0" parTransId="{5635A0FF-1983-410F-A50E-C5FCA884B15D}" sibTransId="{3BACE7B0-B492-4A3B-AF71-B64E33F15D46}"/>
    <dgm:cxn modelId="{19AC114C-855D-4F99-B22B-FA03A0E81EC1}" srcId="{7BFCAAC2-DAA2-49DE-BF00-930031BBE16A}" destId="{A80DBEF4-3AC5-4EEC-8517-FECEEA5E026F}" srcOrd="3" destOrd="0" parTransId="{8E8749D7-5831-4BFC-B44E-15FB0DA146E8}" sibTransId="{B24E681B-D8DE-4BEC-9B2D-C6FFD983F43A}"/>
    <dgm:cxn modelId="{881EA51E-F849-4551-A279-CDFB6F93524D}" type="presOf" srcId="{E6E19736-894D-4315-B43F-15DEAC2E89BC}" destId="{1586E61B-8AAF-4C9C-83D7-8820AC76D303}" srcOrd="0" destOrd="0" presId="urn:microsoft.com/office/officeart/2005/8/layout/vList2"/>
    <dgm:cxn modelId="{0721FBD3-1C70-4170-AF53-940FE34A284A}" type="presOf" srcId="{A80DBEF4-3AC5-4EEC-8517-FECEEA5E026F}" destId="{425C53C1-4FF5-464C-81A5-1CA5A3DFB68A}" srcOrd="0" destOrd="0" presId="urn:microsoft.com/office/officeart/2005/8/layout/vList2"/>
    <dgm:cxn modelId="{58B7F6F4-146C-43EF-ADAB-259FADFB1D66}" type="presOf" srcId="{7BFCAAC2-DAA2-49DE-BF00-930031BBE16A}" destId="{318D9FD4-9F97-4FF0-9B71-236D307A5BC0}" srcOrd="0" destOrd="0" presId="urn:microsoft.com/office/officeart/2005/8/layout/vList2"/>
    <dgm:cxn modelId="{B89C4BF0-1E75-4A08-A215-CE5F56692928}" type="presOf" srcId="{576B70A7-AA59-4F03-89D7-6C3BF6DBA30D}" destId="{E5E64635-EE98-4C5D-AE34-78C5CDBD8101}" srcOrd="0" destOrd="0" presId="urn:microsoft.com/office/officeart/2005/8/layout/vList2"/>
    <dgm:cxn modelId="{5065CE5D-3EB1-428A-8D67-A4912122F05D}" srcId="{7BFCAAC2-DAA2-49DE-BF00-930031BBE16A}" destId="{E6E19736-894D-4315-B43F-15DEAC2E89BC}" srcOrd="0" destOrd="0" parTransId="{7508192C-4258-4175-86C7-5E50FBBB80AF}" sibTransId="{BA2F2A43-4249-43AE-93E5-F18F3883F965}"/>
    <dgm:cxn modelId="{54DA0107-1ADE-4972-B99D-3BA26FDC762E}" type="presOf" srcId="{ED348BC3-176F-40CE-BA79-B36739D5CB90}" destId="{D6FC7C21-ECE5-408C-A893-926402F53022}" srcOrd="0" destOrd="0" presId="urn:microsoft.com/office/officeart/2005/8/layout/vList2"/>
    <dgm:cxn modelId="{D61379C7-8309-4846-B390-D288EC558E7A}" srcId="{7BFCAAC2-DAA2-49DE-BF00-930031BBE16A}" destId="{576B70A7-AA59-4F03-89D7-6C3BF6DBA30D}" srcOrd="1" destOrd="0" parTransId="{1B4BD154-57BD-40EE-BB37-F65104263FA0}" sibTransId="{097D9BD0-60F6-4414-8D18-291F669DCDA3}"/>
    <dgm:cxn modelId="{0DF8854C-6B4D-4D34-B1E5-DC7CC560FD9E}" type="presParOf" srcId="{318D9FD4-9F97-4FF0-9B71-236D307A5BC0}" destId="{1586E61B-8AAF-4C9C-83D7-8820AC76D303}" srcOrd="0" destOrd="0" presId="urn:microsoft.com/office/officeart/2005/8/layout/vList2"/>
    <dgm:cxn modelId="{EEACA5E2-9CA6-4703-90F4-EE0EB204514B}" type="presParOf" srcId="{318D9FD4-9F97-4FF0-9B71-236D307A5BC0}" destId="{BBDAF3FB-8965-4F7D-A527-C05FB08AB0E8}" srcOrd="1" destOrd="0" presId="urn:microsoft.com/office/officeart/2005/8/layout/vList2"/>
    <dgm:cxn modelId="{AF60EC3E-D59D-436E-951B-75A8314258BB}" type="presParOf" srcId="{318D9FD4-9F97-4FF0-9B71-236D307A5BC0}" destId="{E5E64635-EE98-4C5D-AE34-78C5CDBD8101}" srcOrd="2" destOrd="0" presId="urn:microsoft.com/office/officeart/2005/8/layout/vList2"/>
    <dgm:cxn modelId="{5719D5EF-F2F4-47A3-A113-243E5142895A}" type="presParOf" srcId="{318D9FD4-9F97-4FF0-9B71-236D307A5BC0}" destId="{79644713-AFB1-43AD-82D6-94166566CF64}" srcOrd="3" destOrd="0" presId="urn:microsoft.com/office/officeart/2005/8/layout/vList2"/>
    <dgm:cxn modelId="{01ED7123-2B98-44E6-88C2-0B1519E8C25B}" type="presParOf" srcId="{318D9FD4-9F97-4FF0-9B71-236D307A5BC0}" destId="{D6FC7C21-ECE5-408C-A893-926402F53022}" srcOrd="4" destOrd="0" presId="urn:microsoft.com/office/officeart/2005/8/layout/vList2"/>
    <dgm:cxn modelId="{ED154B6B-44D1-464D-B0CB-86BD58D2A9BD}" type="presParOf" srcId="{318D9FD4-9F97-4FF0-9B71-236D307A5BC0}" destId="{3067B5D2-4D14-4B4C-B951-BCCC454BA738}" srcOrd="5" destOrd="0" presId="urn:microsoft.com/office/officeart/2005/8/layout/vList2"/>
    <dgm:cxn modelId="{F9A5ABED-4882-4621-8BBE-21C395B21471}" type="presParOf" srcId="{318D9FD4-9F97-4FF0-9B71-236D307A5BC0}" destId="{425C53C1-4FF5-464C-81A5-1CA5A3DFB68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FCAAC2-DAA2-49DE-BF00-930031BBE1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6E19736-894D-4315-B43F-15DEAC2E89BC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A: </a:t>
          </a:r>
          <a:r>
            <a:rPr lang="de-DE" dirty="0" smtClean="0">
              <a:solidFill>
                <a:srgbClr val="44A5D0"/>
              </a:solidFill>
            </a:rPr>
            <a:t>Es ist unendlich viel erneuerbare Energie verfügbar</a:t>
          </a:r>
          <a:endParaRPr lang="de-DE" dirty="0">
            <a:solidFill>
              <a:srgbClr val="44A5D0"/>
            </a:solidFill>
          </a:endParaRPr>
        </a:p>
      </dgm:t>
    </dgm:pt>
    <dgm:pt modelId="{7508192C-4258-4175-86C7-5E50FBBB80AF}" type="parTrans" cxnId="{5065CE5D-3EB1-428A-8D67-A4912122F05D}">
      <dgm:prSet/>
      <dgm:spPr/>
      <dgm:t>
        <a:bodyPr/>
        <a:lstStyle/>
        <a:p>
          <a:endParaRPr lang="de-DE"/>
        </a:p>
      </dgm:t>
    </dgm:pt>
    <dgm:pt modelId="{BA2F2A43-4249-43AE-93E5-F18F3883F965}" type="sibTrans" cxnId="{5065CE5D-3EB1-428A-8D67-A4912122F05D}">
      <dgm:prSet/>
      <dgm:spPr/>
      <dgm:t>
        <a:bodyPr/>
        <a:lstStyle/>
        <a:p>
          <a:endParaRPr lang="de-DE"/>
        </a:p>
      </dgm:t>
    </dgm:pt>
    <dgm:pt modelId="{576B70A7-AA59-4F03-89D7-6C3BF6DBA30D}">
      <dgm:prSet phldrT="[Text]"/>
      <dgm:spPr>
        <a:solidFill>
          <a:schemeClr val="bg1">
            <a:lumMod val="90000"/>
          </a:schemeClr>
        </a:solidFill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B: </a:t>
          </a:r>
          <a:r>
            <a:rPr lang="de-DE" dirty="0" smtClean="0">
              <a:solidFill>
                <a:srgbClr val="44A5D0"/>
              </a:solidFill>
            </a:rPr>
            <a:t>Erneuerbare Energien stoßen viele Treibhausgase aus</a:t>
          </a:r>
          <a:endParaRPr lang="de-DE" dirty="0">
            <a:solidFill>
              <a:srgbClr val="44A5D0"/>
            </a:solidFill>
          </a:endParaRPr>
        </a:p>
      </dgm:t>
    </dgm:pt>
    <dgm:pt modelId="{1B4BD154-57BD-40EE-BB37-F65104263FA0}" type="parTrans" cxnId="{D61379C7-8309-4846-B390-D288EC558E7A}">
      <dgm:prSet/>
      <dgm:spPr/>
      <dgm:t>
        <a:bodyPr/>
        <a:lstStyle/>
        <a:p>
          <a:endParaRPr lang="de-DE"/>
        </a:p>
      </dgm:t>
    </dgm:pt>
    <dgm:pt modelId="{097D9BD0-60F6-4414-8D18-291F669DCDA3}" type="sibTrans" cxnId="{D61379C7-8309-4846-B390-D288EC558E7A}">
      <dgm:prSet/>
      <dgm:spPr/>
      <dgm:t>
        <a:bodyPr/>
        <a:lstStyle/>
        <a:p>
          <a:endParaRPr lang="de-DE"/>
        </a:p>
      </dgm:t>
    </dgm:pt>
    <dgm:pt modelId="{ED348BC3-176F-40CE-BA79-B36739D5CB90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C: </a:t>
          </a:r>
          <a:r>
            <a:rPr lang="de-DE" dirty="0" smtClean="0">
              <a:solidFill>
                <a:srgbClr val="44A5D0"/>
              </a:solidFill>
            </a:rPr>
            <a:t>Erneuerbare Energien schützen unser Klima</a:t>
          </a:r>
          <a:endParaRPr lang="de-DE" dirty="0">
            <a:solidFill>
              <a:srgbClr val="44A5D0"/>
            </a:solidFill>
          </a:endParaRPr>
        </a:p>
      </dgm:t>
    </dgm:pt>
    <dgm:pt modelId="{5635A0FF-1983-410F-A50E-C5FCA884B15D}" type="parTrans" cxnId="{8E44D6A0-F71D-4214-95B8-1AA0651248F3}">
      <dgm:prSet/>
      <dgm:spPr/>
      <dgm:t>
        <a:bodyPr/>
        <a:lstStyle/>
        <a:p>
          <a:endParaRPr lang="de-DE"/>
        </a:p>
      </dgm:t>
    </dgm:pt>
    <dgm:pt modelId="{3BACE7B0-B492-4A3B-AF71-B64E33F15D46}" type="sibTrans" cxnId="{8E44D6A0-F71D-4214-95B8-1AA0651248F3}">
      <dgm:prSet/>
      <dgm:spPr/>
      <dgm:t>
        <a:bodyPr/>
        <a:lstStyle/>
        <a:p>
          <a:endParaRPr lang="de-DE"/>
        </a:p>
      </dgm:t>
    </dgm:pt>
    <dgm:pt modelId="{A80DBEF4-3AC5-4EEC-8517-FECEEA5E026F}">
      <dgm:prSet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D: </a:t>
          </a:r>
          <a:r>
            <a:rPr lang="de-DE" dirty="0" smtClean="0">
              <a:solidFill>
                <a:srgbClr val="44A5D0"/>
              </a:solidFill>
            </a:rPr>
            <a:t>Erneuerbare Energien sind Energien aus Wind, Wasser, Sonne, Biomasse        und Erdwärme</a:t>
          </a:r>
          <a:endParaRPr lang="de-DE" dirty="0">
            <a:solidFill>
              <a:srgbClr val="44A5D0"/>
            </a:solidFill>
          </a:endParaRPr>
        </a:p>
      </dgm:t>
    </dgm:pt>
    <dgm:pt modelId="{8E8749D7-5831-4BFC-B44E-15FB0DA146E8}" type="parTrans" cxnId="{19AC114C-855D-4F99-B22B-FA03A0E81EC1}">
      <dgm:prSet/>
      <dgm:spPr/>
      <dgm:t>
        <a:bodyPr/>
        <a:lstStyle/>
        <a:p>
          <a:endParaRPr lang="de-DE"/>
        </a:p>
      </dgm:t>
    </dgm:pt>
    <dgm:pt modelId="{B24E681B-D8DE-4BEC-9B2D-C6FFD983F43A}" type="sibTrans" cxnId="{19AC114C-855D-4F99-B22B-FA03A0E81EC1}">
      <dgm:prSet/>
      <dgm:spPr/>
      <dgm:t>
        <a:bodyPr/>
        <a:lstStyle/>
        <a:p>
          <a:endParaRPr lang="de-DE"/>
        </a:p>
      </dgm:t>
    </dgm:pt>
    <dgm:pt modelId="{318D9FD4-9F97-4FF0-9B71-236D307A5BC0}" type="pres">
      <dgm:prSet presAssocID="{7BFCAAC2-DAA2-49DE-BF00-930031BBE1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586E61B-8AAF-4C9C-83D7-8820AC76D303}" type="pres">
      <dgm:prSet presAssocID="{E6E19736-894D-4315-B43F-15DEAC2E89BC}" presName="parentText" presStyleLbl="node1" presStyleIdx="0" presStyleCnt="4" custLinFactNeighborX="-1639" custLinFactNeighborY="-8725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DAF3FB-8965-4F7D-A527-C05FB08AB0E8}" type="pres">
      <dgm:prSet presAssocID="{BA2F2A43-4249-43AE-93E5-F18F3883F965}" presName="spacer" presStyleCnt="0"/>
      <dgm:spPr/>
    </dgm:pt>
    <dgm:pt modelId="{E5E64635-EE98-4C5D-AE34-78C5CDBD8101}" type="pres">
      <dgm:prSet presAssocID="{576B70A7-AA59-4F03-89D7-6C3BF6DBA30D}" presName="parentText" presStyleLbl="node1" presStyleIdx="1" presStyleCnt="4" custLinFactNeighborX="-34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9644713-AFB1-43AD-82D6-94166566CF64}" type="pres">
      <dgm:prSet presAssocID="{097D9BD0-60F6-4414-8D18-291F669DCDA3}" presName="spacer" presStyleCnt="0"/>
      <dgm:spPr/>
    </dgm:pt>
    <dgm:pt modelId="{D6FC7C21-ECE5-408C-A893-926402F53022}" type="pres">
      <dgm:prSet presAssocID="{ED348BC3-176F-40CE-BA79-B36739D5CB9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067B5D2-4D14-4B4C-B951-BCCC454BA738}" type="pres">
      <dgm:prSet presAssocID="{3BACE7B0-B492-4A3B-AF71-B64E33F15D46}" presName="spacer" presStyleCnt="0"/>
      <dgm:spPr/>
    </dgm:pt>
    <dgm:pt modelId="{425C53C1-4FF5-464C-81A5-1CA5A3DFB68A}" type="pres">
      <dgm:prSet presAssocID="{A80DBEF4-3AC5-4EEC-8517-FECEEA5E026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E44D6A0-F71D-4214-95B8-1AA0651248F3}" srcId="{7BFCAAC2-DAA2-49DE-BF00-930031BBE16A}" destId="{ED348BC3-176F-40CE-BA79-B36739D5CB90}" srcOrd="2" destOrd="0" parTransId="{5635A0FF-1983-410F-A50E-C5FCA884B15D}" sibTransId="{3BACE7B0-B492-4A3B-AF71-B64E33F15D46}"/>
    <dgm:cxn modelId="{19AC114C-855D-4F99-B22B-FA03A0E81EC1}" srcId="{7BFCAAC2-DAA2-49DE-BF00-930031BBE16A}" destId="{A80DBEF4-3AC5-4EEC-8517-FECEEA5E026F}" srcOrd="3" destOrd="0" parTransId="{8E8749D7-5831-4BFC-B44E-15FB0DA146E8}" sibTransId="{B24E681B-D8DE-4BEC-9B2D-C6FFD983F43A}"/>
    <dgm:cxn modelId="{881EA51E-F849-4551-A279-CDFB6F93524D}" type="presOf" srcId="{E6E19736-894D-4315-B43F-15DEAC2E89BC}" destId="{1586E61B-8AAF-4C9C-83D7-8820AC76D303}" srcOrd="0" destOrd="0" presId="urn:microsoft.com/office/officeart/2005/8/layout/vList2"/>
    <dgm:cxn modelId="{0721FBD3-1C70-4170-AF53-940FE34A284A}" type="presOf" srcId="{A80DBEF4-3AC5-4EEC-8517-FECEEA5E026F}" destId="{425C53C1-4FF5-464C-81A5-1CA5A3DFB68A}" srcOrd="0" destOrd="0" presId="urn:microsoft.com/office/officeart/2005/8/layout/vList2"/>
    <dgm:cxn modelId="{58B7F6F4-146C-43EF-ADAB-259FADFB1D66}" type="presOf" srcId="{7BFCAAC2-DAA2-49DE-BF00-930031BBE16A}" destId="{318D9FD4-9F97-4FF0-9B71-236D307A5BC0}" srcOrd="0" destOrd="0" presId="urn:microsoft.com/office/officeart/2005/8/layout/vList2"/>
    <dgm:cxn modelId="{B89C4BF0-1E75-4A08-A215-CE5F56692928}" type="presOf" srcId="{576B70A7-AA59-4F03-89D7-6C3BF6DBA30D}" destId="{E5E64635-EE98-4C5D-AE34-78C5CDBD8101}" srcOrd="0" destOrd="0" presId="urn:microsoft.com/office/officeart/2005/8/layout/vList2"/>
    <dgm:cxn modelId="{5065CE5D-3EB1-428A-8D67-A4912122F05D}" srcId="{7BFCAAC2-DAA2-49DE-BF00-930031BBE16A}" destId="{E6E19736-894D-4315-B43F-15DEAC2E89BC}" srcOrd="0" destOrd="0" parTransId="{7508192C-4258-4175-86C7-5E50FBBB80AF}" sibTransId="{BA2F2A43-4249-43AE-93E5-F18F3883F965}"/>
    <dgm:cxn modelId="{54DA0107-1ADE-4972-B99D-3BA26FDC762E}" type="presOf" srcId="{ED348BC3-176F-40CE-BA79-B36739D5CB90}" destId="{D6FC7C21-ECE5-408C-A893-926402F53022}" srcOrd="0" destOrd="0" presId="urn:microsoft.com/office/officeart/2005/8/layout/vList2"/>
    <dgm:cxn modelId="{D61379C7-8309-4846-B390-D288EC558E7A}" srcId="{7BFCAAC2-DAA2-49DE-BF00-930031BBE16A}" destId="{576B70A7-AA59-4F03-89D7-6C3BF6DBA30D}" srcOrd="1" destOrd="0" parTransId="{1B4BD154-57BD-40EE-BB37-F65104263FA0}" sibTransId="{097D9BD0-60F6-4414-8D18-291F669DCDA3}"/>
    <dgm:cxn modelId="{0DF8854C-6B4D-4D34-B1E5-DC7CC560FD9E}" type="presParOf" srcId="{318D9FD4-9F97-4FF0-9B71-236D307A5BC0}" destId="{1586E61B-8AAF-4C9C-83D7-8820AC76D303}" srcOrd="0" destOrd="0" presId="urn:microsoft.com/office/officeart/2005/8/layout/vList2"/>
    <dgm:cxn modelId="{EEACA5E2-9CA6-4703-90F4-EE0EB204514B}" type="presParOf" srcId="{318D9FD4-9F97-4FF0-9B71-236D307A5BC0}" destId="{BBDAF3FB-8965-4F7D-A527-C05FB08AB0E8}" srcOrd="1" destOrd="0" presId="urn:microsoft.com/office/officeart/2005/8/layout/vList2"/>
    <dgm:cxn modelId="{AF60EC3E-D59D-436E-951B-75A8314258BB}" type="presParOf" srcId="{318D9FD4-9F97-4FF0-9B71-236D307A5BC0}" destId="{E5E64635-EE98-4C5D-AE34-78C5CDBD8101}" srcOrd="2" destOrd="0" presId="urn:microsoft.com/office/officeart/2005/8/layout/vList2"/>
    <dgm:cxn modelId="{5719D5EF-F2F4-47A3-A113-243E5142895A}" type="presParOf" srcId="{318D9FD4-9F97-4FF0-9B71-236D307A5BC0}" destId="{79644713-AFB1-43AD-82D6-94166566CF64}" srcOrd="3" destOrd="0" presId="urn:microsoft.com/office/officeart/2005/8/layout/vList2"/>
    <dgm:cxn modelId="{01ED7123-2B98-44E6-88C2-0B1519E8C25B}" type="presParOf" srcId="{318D9FD4-9F97-4FF0-9B71-236D307A5BC0}" destId="{D6FC7C21-ECE5-408C-A893-926402F53022}" srcOrd="4" destOrd="0" presId="urn:microsoft.com/office/officeart/2005/8/layout/vList2"/>
    <dgm:cxn modelId="{ED154B6B-44D1-464D-B0CB-86BD58D2A9BD}" type="presParOf" srcId="{318D9FD4-9F97-4FF0-9B71-236D307A5BC0}" destId="{3067B5D2-4D14-4B4C-B951-BCCC454BA738}" srcOrd="5" destOrd="0" presId="urn:microsoft.com/office/officeart/2005/8/layout/vList2"/>
    <dgm:cxn modelId="{F9A5ABED-4882-4621-8BBE-21C395B21471}" type="presParOf" srcId="{318D9FD4-9F97-4FF0-9B71-236D307A5BC0}" destId="{425C53C1-4FF5-464C-81A5-1CA5A3DFB68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FCAAC2-DAA2-49DE-BF00-930031BBE1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6E19736-894D-4315-B43F-15DEAC2E89BC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A: </a:t>
          </a:r>
          <a:r>
            <a:rPr lang="de-DE" dirty="0" smtClean="0">
              <a:solidFill>
                <a:srgbClr val="44A5D0"/>
              </a:solidFill>
            </a:rPr>
            <a:t>Solarthermie</a:t>
          </a:r>
          <a:endParaRPr lang="de-DE" dirty="0">
            <a:solidFill>
              <a:srgbClr val="44A5D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7508192C-4258-4175-86C7-5E50FBBB80AF}" type="parTrans" cxnId="{5065CE5D-3EB1-428A-8D67-A4912122F05D}">
      <dgm:prSet/>
      <dgm:spPr/>
      <dgm:t>
        <a:bodyPr/>
        <a:lstStyle/>
        <a:p>
          <a:endParaRPr lang="de-DE"/>
        </a:p>
      </dgm:t>
    </dgm:pt>
    <dgm:pt modelId="{BA2F2A43-4249-43AE-93E5-F18F3883F965}" type="sibTrans" cxnId="{5065CE5D-3EB1-428A-8D67-A4912122F05D}">
      <dgm:prSet/>
      <dgm:spPr/>
      <dgm:t>
        <a:bodyPr/>
        <a:lstStyle/>
        <a:p>
          <a:endParaRPr lang="de-DE"/>
        </a:p>
      </dgm:t>
    </dgm:pt>
    <dgm:pt modelId="{576B70A7-AA59-4F03-89D7-6C3BF6DBA30D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B: </a:t>
          </a:r>
          <a:r>
            <a:rPr lang="de-DE" dirty="0" smtClean="0">
              <a:solidFill>
                <a:srgbClr val="44A5D0"/>
              </a:solidFill>
            </a:rPr>
            <a:t>Photovoltaik</a:t>
          </a:r>
          <a:endParaRPr lang="de-DE" dirty="0">
            <a:solidFill>
              <a:srgbClr val="44A5D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nextslide"/>
          </dgm14:cNvPr>
        </a:ext>
      </dgm:extLst>
    </dgm:pt>
    <dgm:pt modelId="{1B4BD154-57BD-40EE-BB37-F65104263FA0}" type="parTrans" cxnId="{D61379C7-8309-4846-B390-D288EC558E7A}">
      <dgm:prSet/>
      <dgm:spPr/>
      <dgm:t>
        <a:bodyPr/>
        <a:lstStyle/>
        <a:p>
          <a:endParaRPr lang="de-DE"/>
        </a:p>
      </dgm:t>
    </dgm:pt>
    <dgm:pt modelId="{097D9BD0-60F6-4414-8D18-291F669DCDA3}" type="sibTrans" cxnId="{D61379C7-8309-4846-B390-D288EC558E7A}">
      <dgm:prSet/>
      <dgm:spPr/>
      <dgm:t>
        <a:bodyPr/>
        <a:lstStyle/>
        <a:p>
          <a:endParaRPr lang="de-DE"/>
        </a:p>
      </dgm:t>
    </dgm:pt>
    <dgm:pt modelId="{318D9FD4-9F97-4FF0-9B71-236D307A5BC0}" type="pres">
      <dgm:prSet presAssocID="{7BFCAAC2-DAA2-49DE-BF00-930031BBE1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586E61B-8AAF-4C9C-83D7-8820AC76D303}" type="pres">
      <dgm:prSet presAssocID="{E6E19736-894D-4315-B43F-15DEAC2E89BC}" presName="parentText" presStyleLbl="node1" presStyleIdx="0" presStyleCnt="2" custLinFactNeighborX="-5309" custLinFactNeighborY="356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DAF3FB-8965-4F7D-A527-C05FB08AB0E8}" type="pres">
      <dgm:prSet presAssocID="{BA2F2A43-4249-43AE-93E5-F18F3883F965}" presName="spacer" presStyleCnt="0"/>
      <dgm:spPr/>
    </dgm:pt>
    <dgm:pt modelId="{E5E64635-EE98-4C5D-AE34-78C5CDBD8101}" type="pres">
      <dgm:prSet presAssocID="{576B70A7-AA59-4F03-89D7-6C3BF6DBA30D}" presName="parentText" presStyleLbl="node1" presStyleIdx="1" presStyleCnt="2" custLinFactNeighborX="-34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89C4BF0-1E75-4A08-A215-CE5F56692928}" type="presOf" srcId="{576B70A7-AA59-4F03-89D7-6C3BF6DBA30D}" destId="{E5E64635-EE98-4C5D-AE34-78C5CDBD8101}" srcOrd="0" destOrd="0" presId="urn:microsoft.com/office/officeart/2005/8/layout/vList2"/>
    <dgm:cxn modelId="{58B7F6F4-146C-43EF-ADAB-259FADFB1D66}" type="presOf" srcId="{7BFCAAC2-DAA2-49DE-BF00-930031BBE16A}" destId="{318D9FD4-9F97-4FF0-9B71-236D307A5BC0}" srcOrd="0" destOrd="0" presId="urn:microsoft.com/office/officeart/2005/8/layout/vList2"/>
    <dgm:cxn modelId="{5065CE5D-3EB1-428A-8D67-A4912122F05D}" srcId="{7BFCAAC2-DAA2-49DE-BF00-930031BBE16A}" destId="{E6E19736-894D-4315-B43F-15DEAC2E89BC}" srcOrd="0" destOrd="0" parTransId="{7508192C-4258-4175-86C7-5E50FBBB80AF}" sibTransId="{BA2F2A43-4249-43AE-93E5-F18F3883F965}"/>
    <dgm:cxn modelId="{881EA51E-F849-4551-A279-CDFB6F93524D}" type="presOf" srcId="{E6E19736-894D-4315-B43F-15DEAC2E89BC}" destId="{1586E61B-8AAF-4C9C-83D7-8820AC76D303}" srcOrd="0" destOrd="0" presId="urn:microsoft.com/office/officeart/2005/8/layout/vList2"/>
    <dgm:cxn modelId="{D61379C7-8309-4846-B390-D288EC558E7A}" srcId="{7BFCAAC2-DAA2-49DE-BF00-930031BBE16A}" destId="{576B70A7-AA59-4F03-89D7-6C3BF6DBA30D}" srcOrd="1" destOrd="0" parTransId="{1B4BD154-57BD-40EE-BB37-F65104263FA0}" sibTransId="{097D9BD0-60F6-4414-8D18-291F669DCDA3}"/>
    <dgm:cxn modelId="{0DF8854C-6B4D-4D34-B1E5-DC7CC560FD9E}" type="presParOf" srcId="{318D9FD4-9F97-4FF0-9B71-236D307A5BC0}" destId="{1586E61B-8AAF-4C9C-83D7-8820AC76D303}" srcOrd="0" destOrd="0" presId="urn:microsoft.com/office/officeart/2005/8/layout/vList2"/>
    <dgm:cxn modelId="{EEACA5E2-9CA6-4703-90F4-EE0EB204514B}" type="presParOf" srcId="{318D9FD4-9F97-4FF0-9B71-236D307A5BC0}" destId="{BBDAF3FB-8965-4F7D-A527-C05FB08AB0E8}" srcOrd="1" destOrd="0" presId="urn:microsoft.com/office/officeart/2005/8/layout/vList2"/>
    <dgm:cxn modelId="{AF60EC3E-D59D-436E-951B-75A8314258BB}" type="presParOf" srcId="{318D9FD4-9F97-4FF0-9B71-236D307A5BC0}" destId="{E5E64635-EE98-4C5D-AE34-78C5CDBD810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FCAAC2-DAA2-49DE-BF00-930031BBE1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6E19736-894D-4315-B43F-15DEAC2E89BC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A: </a:t>
          </a:r>
          <a:r>
            <a:rPr lang="de-DE" dirty="0" smtClean="0">
              <a:solidFill>
                <a:srgbClr val="44A5D0"/>
              </a:solidFill>
            </a:rPr>
            <a:t>Solarthermie</a:t>
          </a:r>
          <a:endParaRPr lang="de-DE" dirty="0">
            <a:solidFill>
              <a:srgbClr val="44A5D0"/>
            </a:solidFill>
          </a:endParaRPr>
        </a:p>
      </dgm:t>
    </dgm:pt>
    <dgm:pt modelId="{7508192C-4258-4175-86C7-5E50FBBB80AF}" type="parTrans" cxnId="{5065CE5D-3EB1-428A-8D67-A4912122F05D}">
      <dgm:prSet/>
      <dgm:spPr/>
      <dgm:t>
        <a:bodyPr/>
        <a:lstStyle/>
        <a:p>
          <a:endParaRPr lang="de-DE"/>
        </a:p>
      </dgm:t>
    </dgm:pt>
    <dgm:pt modelId="{BA2F2A43-4249-43AE-93E5-F18F3883F965}" type="sibTrans" cxnId="{5065CE5D-3EB1-428A-8D67-A4912122F05D}">
      <dgm:prSet/>
      <dgm:spPr/>
      <dgm:t>
        <a:bodyPr/>
        <a:lstStyle/>
        <a:p>
          <a:endParaRPr lang="de-DE"/>
        </a:p>
      </dgm:t>
    </dgm:pt>
    <dgm:pt modelId="{576B70A7-AA59-4F03-89D7-6C3BF6DBA30D}">
      <dgm:prSet phldrT="[Text]"/>
      <dgm:spPr>
        <a:solidFill>
          <a:schemeClr val="bg1">
            <a:lumMod val="90000"/>
          </a:schemeClr>
        </a:solidFill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B: </a:t>
          </a:r>
          <a:r>
            <a:rPr lang="de-DE" dirty="0" smtClean="0">
              <a:solidFill>
                <a:srgbClr val="44A5D0"/>
              </a:solidFill>
            </a:rPr>
            <a:t>Photovoltaik</a:t>
          </a:r>
          <a:endParaRPr lang="de-DE" dirty="0">
            <a:solidFill>
              <a:srgbClr val="44A5D0"/>
            </a:solidFill>
          </a:endParaRPr>
        </a:p>
      </dgm:t>
    </dgm:pt>
    <dgm:pt modelId="{1B4BD154-57BD-40EE-BB37-F65104263FA0}" type="parTrans" cxnId="{D61379C7-8309-4846-B390-D288EC558E7A}">
      <dgm:prSet/>
      <dgm:spPr/>
      <dgm:t>
        <a:bodyPr/>
        <a:lstStyle/>
        <a:p>
          <a:endParaRPr lang="de-DE"/>
        </a:p>
      </dgm:t>
    </dgm:pt>
    <dgm:pt modelId="{097D9BD0-60F6-4414-8D18-291F669DCDA3}" type="sibTrans" cxnId="{D61379C7-8309-4846-B390-D288EC558E7A}">
      <dgm:prSet/>
      <dgm:spPr/>
      <dgm:t>
        <a:bodyPr/>
        <a:lstStyle/>
        <a:p>
          <a:endParaRPr lang="de-DE"/>
        </a:p>
      </dgm:t>
    </dgm:pt>
    <dgm:pt modelId="{318D9FD4-9F97-4FF0-9B71-236D307A5BC0}" type="pres">
      <dgm:prSet presAssocID="{7BFCAAC2-DAA2-49DE-BF00-930031BBE1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586E61B-8AAF-4C9C-83D7-8820AC76D303}" type="pres">
      <dgm:prSet presAssocID="{E6E19736-894D-4315-B43F-15DEAC2E89BC}" presName="parentText" presStyleLbl="node1" presStyleIdx="0" presStyleCnt="2" custLinFactNeighborX="-5309" custLinFactNeighborY="356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DAF3FB-8965-4F7D-A527-C05FB08AB0E8}" type="pres">
      <dgm:prSet presAssocID="{BA2F2A43-4249-43AE-93E5-F18F3883F965}" presName="spacer" presStyleCnt="0"/>
      <dgm:spPr/>
    </dgm:pt>
    <dgm:pt modelId="{E5E64635-EE98-4C5D-AE34-78C5CDBD8101}" type="pres">
      <dgm:prSet presAssocID="{576B70A7-AA59-4F03-89D7-6C3BF6DBA30D}" presName="parentText" presStyleLbl="node1" presStyleIdx="1" presStyleCnt="2" custLinFactNeighborX="-34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89C4BF0-1E75-4A08-A215-CE5F56692928}" type="presOf" srcId="{576B70A7-AA59-4F03-89D7-6C3BF6DBA30D}" destId="{E5E64635-EE98-4C5D-AE34-78C5CDBD8101}" srcOrd="0" destOrd="0" presId="urn:microsoft.com/office/officeart/2005/8/layout/vList2"/>
    <dgm:cxn modelId="{58B7F6F4-146C-43EF-ADAB-259FADFB1D66}" type="presOf" srcId="{7BFCAAC2-DAA2-49DE-BF00-930031BBE16A}" destId="{318D9FD4-9F97-4FF0-9B71-236D307A5BC0}" srcOrd="0" destOrd="0" presId="urn:microsoft.com/office/officeart/2005/8/layout/vList2"/>
    <dgm:cxn modelId="{5065CE5D-3EB1-428A-8D67-A4912122F05D}" srcId="{7BFCAAC2-DAA2-49DE-BF00-930031BBE16A}" destId="{E6E19736-894D-4315-B43F-15DEAC2E89BC}" srcOrd="0" destOrd="0" parTransId="{7508192C-4258-4175-86C7-5E50FBBB80AF}" sibTransId="{BA2F2A43-4249-43AE-93E5-F18F3883F965}"/>
    <dgm:cxn modelId="{D61379C7-8309-4846-B390-D288EC558E7A}" srcId="{7BFCAAC2-DAA2-49DE-BF00-930031BBE16A}" destId="{576B70A7-AA59-4F03-89D7-6C3BF6DBA30D}" srcOrd="1" destOrd="0" parTransId="{1B4BD154-57BD-40EE-BB37-F65104263FA0}" sibTransId="{097D9BD0-60F6-4414-8D18-291F669DCDA3}"/>
    <dgm:cxn modelId="{881EA51E-F849-4551-A279-CDFB6F93524D}" type="presOf" srcId="{E6E19736-894D-4315-B43F-15DEAC2E89BC}" destId="{1586E61B-8AAF-4C9C-83D7-8820AC76D303}" srcOrd="0" destOrd="0" presId="urn:microsoft.com/office/officeart/2005/8/layout/vList2"/>
    <dgm:cxn modelId="{0DF8854C-6B4D-4D34-B1E5-DC7CC560FD9E}" type="presParOf" srcId="{318D9FD4-9F97-4FF0-9B71-236D307A5BC0}" destId="{1586E61B-8AAF-4C9C-83D7-8820AC76D303}" srcOrd="0" destOrd="0" presId="urn:microsoft.com/office/officeart/2005/8/layout/vList2"/>
    <dgm:cxn modelId="{EEACA5E2-9CA6-4703-90F4-EE0EB204514B}" type="presParOf" srcId="{318D9FD4-9F97-4FF0-9B71-236D307A5BC0}" destId="{BBDAF3FB-8965-4F7D-A527-C05FB08AB0E8}" srcOrd="1" destOrd="0" presId="urn:microsoft.com/office/officeart/2005/8/layout/vList2"/>
    <dgm:cxn modelId="{AF60EC3E-D59D-436E-951B-75A8314258BB}" type="presParOf" srcId="{318D9FD4-9F97-4FF0-9B71-236D307A5BC0}" destId="{E5E64635-EE98-4C5D-AE34-78C5CDBD810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BFCAAC2-DAA2-49DE-BF00-930031BBE1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6E19736-894D-4315-B43F-15DEAC2E89BC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A: </a:t>
          </a:r>
          <a:r>
            <a:rPr lang="de-DE" dirty="0" smtClean="0">
              <a:solidFill>
                <a:srgbClr val="44A5D0"/>
              </a:solidFill>
            </a:rPr>
            <a:t>Solarthermie</a:t>
          </a:r>
          <a:endParaRPr lang="de-DE" dirty="0">
            <a:solidFill>
              <a:srgbClr val="44A5D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nextslide"/>
          </dgm14:cNvPr>
        </a:ext>
      </dgm:extLst>
    </dgm:pt>
    <dgm:pt modelId="{7508192C-4258-4175-86C7-5E50FBBB80AF}" type="parTrans" cxnId="{5065CE5D-3EB1-428A-8D67-A4912122F05D}">
      <dgm:prSet/>
      <dgm:spPr/>
      <dgm:t>
        <a:bodyPr/>
        <a:lstStyle/>
        <a:p>
          <a:endParaRPr lang="de-DE"/>
        </a:p>
      </dgm:t>
    </dgm:pt>
    <dgm:pt modelId="{BA2F2A43-4249-43AE-93E5-F18F3883F965}" type="sibTrans" cxnId="{5065CE5D-3EB1-428A-8D67-A4912122F05D}">
      <dgm:prSet/>
      <dgm:spPr/>
      <dgm:t>
        <a:bodyPr/>
        <a:lstStyle/>
        <a:p>
          <a:endParaRPr lang="de-DE"/>
        </a:p>
      </dgm:t>
    </dgm:pt>
    <dgm:pt modelId="{576B70A7-AA59-4F03-89D7-6C3BF6DBA30D}">
      <dgm:prSet phldrT="[Text]"/>
      <dgm:spPr>
        <a:ln>
          <a:solidFill>
            <a:srgbClr val="44A5D0"/>
          </a:solidFill>
        </a:ln>
      </dgm:spPr>
      <dgm:t>
        <a:bodyPr/>
        <a:lstStyle/>
        <a:p>
          <a:r>
            <a:rPr lang="de-DE" dirty="0" smtClean="0">
              <a:solidFill>
                <a:srgbClr val="ED7000"/>
              </a:solidFill>
            </a:rPr>
            <a:t>B: </a:t>
          </a:r>
          <a:r>
            <a:rPr lang="de-DE" dirty="0" smtClean="0">
              <a:solidFill>
                <a:srgbClr val="44A5D0"/>
              </a:solidFill>
            </a:rPr>
            <a:t>Photovoltaik</a:t>
          </a:r>
          <a:endParaRPr lang="de-DE" dirty="0">
            <a:solidFill>
              <a:srgbClr val="44A5D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B4BD154-57BD-40EE-BB37-F65104263FA0}" type="parTrans" cxnId="{D61379C7-8309-4846-B390-D288EC558E7A}">
      <dgm:prSet/>
      <dgm:spPr/>
      <dgm:t>
        <a:bodyPr/>
        <a:lstStyle/>
        <a:p>
          <a:endParaRPr lang="de-DE"/>
        </a:p>
      </dgm:t>
    </dgm:pt>
    <dgm:pt modelId="{097D9BD0-60F6-4414-8D18-291F669DCDA3}" type="sibTrans" cxnId="{D61379C7-8309-4846-B390-D288EC558E7A}">
      <dgm:prSet/>
      <dgm:spPr/>
      <dgm:t>
        <a:bodyPr/>
        <a:lstStyle/>
        <a:p>
          <a:endParaRPr lang="de-DE"/>
        </a:p>
      </dgm:t>
    </dgm:pt>
    <dgm:pt modelId="{318D9FD4-9F97-4FF0-9B71-236D307A5BC0}" type="pres">
      <dgm:prSet presAssocID="{7BFCAAC2-DAA2-49DE-BF00-930031BBE1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586E61B-8AAF-4C9C-83D7-8820AC76D303}" type="pres">
      <dgm:prSet presAssocID="{E6E19736-894D-4315-B43F-15DEAC2E89BC}" presName="parentText" presStyleLbl="node1" presStyleIdx="0" presStyleCnt="2" custLinFactNeighborX="-5309" custLinFactNeighborY="356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DAF3FB-8965-4F7D-A527-C05FB08AB0E8}" type="pres">
      <dgm:prSet presAssocID="{BA2F2A43-4249-43AE-93E5-F18F3883F965}" presName="spacer" presStyleCnt="0"/>
      <dgm:spPr/>
    </dgm:pt>
    <dgm:pt modelId="{E5E64635-EE98-4C5D-AE34-78C5CDBD8101}" type="pres">
      <dgm:prSet presAssocID="{576B70A7-AA59-4F03-89D7-6C3BF6DBA30D}" presName="parentText" presStyleLbl="node1" presStyleIdx="1" presStyleCnt="2" custLinFactNeighborX="-34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89C4BF0-1E75-4A08-A215-CE5F56692928}" type="presOf" srcId="{576B70A7-AA59-4F03-89D7-6C3BF6DBA30D}" destId="{E5E64635-EE98-4C5D-AE34-78C5CDBD8101}" srcOrd="0" destOrd="0" presId="urn:microsoft.com/office/officeart/2005/8/layout/vList2"/>
    <dgm:cxn modelId="{58B7F6F4-146C-43EF-ADAB-259FADFB1D66}" type="presOf" srcId="{7BFCAAC2-DAA2-49DE-BF00-930031BBE16A}" destId="{318D9FD4-9F97-4FF0-9B71-236D307A5BC0}" srcOrd="0" destOrd="0" presId="urn:microsoft.com/office/officeart/2005/8/layout/vList2"/>
    <dgm:cxn modelId="{5065CE5D-3EB1-428A-8D67-A4912122F05D}" srcId="{7BFCAAC2-DAA2-49DE-BF00-930031BBE16A}" destId="{E6E19736-894D-4315-B43F-15DEAC2E89BC}" srcOrd="0" destOrd="0" parTransId="{7508192C-4258-4175-86C7-5E50FBBB80AF}" sibTransId="{BA2F2A43-4249-43AE-93E5-F18F3883F965}"/>
    <dgm:cxn modelId="{D61379C7-8309-4846-B390-D288EC558E7A}" srcId="{7BFCAAC2-DAA2-49DE-BF00-930031BBE16A}" destId="{576B70A7-AA59-4F03-89D7-6C3BF6DBA30D}" srcOrd="1" destOrd="0" parTransId="{1B4BD154-57BD-40EE-BB37-F65104263FA0}" sibTransId="{097D9BD0-60F6-4414-8D18-291F669DCDA3}"/>
    <dgm:cxn modelId="{881EA51E-F849-4551-A279-CDFB6F93524D}" type="presOf" srcId="{E6E19736-894D-4315-B43F-15DEAC2E89BC}" destId="{1586E61B-8AAF-4C9C-83D7-8820AC76D303}" srcOrd="0" destOrd="0" presId="urn:microsoft.com/office/officeart/2005/8/layout/vList2"/>
    <dgm:cxn modelId="{0DF8854C-6B4D-4D34-B1E5-DC7CC560FD9E}" type="presParOf" srcId="{318D9FD4-9F97-4FF0-9B71-236D307A5BC0}" destId="{1586E61B-8AAF-4C9C-83D7-8820AC76D303}" srcOrd="0" destOrd="0" presId="urn:microsoft.com/office/officeart/2005/8/layout/vList2"/>
    <dgm:cxn modelId="{EEACA5E2-9CA6-4703-90F4-EE0EB204514B}" type="presParOf" srcId="{318D9FD4-9F97-4FF0-9B71-236D307A5BC0}" destId="{BBDAF3FB-8965-4F7D-A527-C05FB08AB0E8}" srcOrd="1" destOrd="0" presId="urn:microsoft.com/office/officeart/2005/8/layout/vList2"/>
    <dgm:cxn modelId="{AF60EC3E-D59D-436E-951B-75A8314258BB}" type="presParOf" srcId="{318D9FD4-9F97-4FF0-9B71-236D307A5BC0}" destId="{E5E64635-EE98-4C5D-AE34-78C5CDBD810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6E61B-8AAF-4C9C-83D7-8820AC76D303}">
      <dsp:nvSpPr>
        <dsp:cNvPr id="0" name=""/>
        <dsp:cNvSpPr/>
      </dsp:nvSpPr>
      <dsp:spPr>
        <a:xfrm>
          <a:off x="0" y="15080"/>
          <a:ext cx="10247087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100" kern="1200" dirty="0" smtClean="0">
              <a:solidFill>
                <a:srgbClr val="ED7000"/>
              </a:solidFill>
            </a:rPr>
            <a:t>A: </a:t>
          </a:r>
          <a:r>
            <a:rPr lang="de-DE" sz="4100" kern="1200" dirty="0" smtClean="0">
              <a:solidFill>
                <a:srgbClr val="44A5D0"/>
              </a:solidFill>
            </a:rPr>
            <a:t>Windenergie</a:t>
          </a:r>
          <a:endParaRPr lang="de-DE" sz="4100" kern="1200" dirty="0">
            <a:solidFill>
              <a:srgbClr val="44A5D0"/>
            </a:solidFill>
          </a:endParaRPr>
        </a:p>
      </dsp:txBody>
      <dsp:txXfrm>
        <a:off x="48005" y="63085"/>
        <a:ext cx="10151077" cy="887374"/>
      </dsp:txXfrm>
    </dsp:sp>
    <dsp:sp modelId="{E5E64635-EE98-4C5D-AE34-78C5CDBD8101}">
      <dsp:nvSpPr>
        <dsp:cNvPr id="0" name=""/>
        <dsp:cNvSpPr/>
      </dsp:nvSpPr>
      <dsp:spPr>
        <a:xfrm>
          <a:off x="0" y="1112340"/>
          <a:ext cx="10247087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100" kern="1200" dirty="0" smtClean="0">
              <a:solidFill>
                <a:srgbClr val="ED7000"/>
              </a:solidFill>
            </a:rPr>
            <a:t>B: </a:t>
          </a:r>
          <a:r>
            <a:rPr lang="de-DE" sz="4100" kern="1200" dirty="0" smtClean="0">
              <a:solidFill>
                <a:srgbClr val="44A5D0"/>
              </a:solidFill>
            </a:rPr>
            <a:t>Erdöl</a:t>
          </a:r>
          <a:endParaRPr lang="de-DE" sz="4100" kern="1200" dirty="0">
            <a:solidFill>
              <a:srgbClr val="44A5D0"/>
            </a:solidFill>
          </a:endParaRPr>
        </a:p>
      </dsp:txBody>
      <dsp:txXfrm>
        <a:off x="48005" y="1160345"/>
        <a:ext cx="10151077" cy="887374"/>
      </dsp:txXfrm>
    </dsp:sp>
    <dsp:sp modelId="{D6FC7C21-ECE5-408C-A893-926402F53022}">
      <dsp:nvSpPr>
        <dsp:cNvPr id="0" name=""/>
        <dsp:cNvSpPr/>
      </dsp:nvSpPr>
      <dsp:spPr>
        <a:xfrm>
          <a:off x="0" y="2213805"/>
          <a:ext cx="10247087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100" kern="1200" dirty="0" smtClean="0">
              <a:solidFill>
                <a:srgbClr val="ED7000"/>
              </a:solidFill>
            </a:rPr>
            <a:t>C: </a:t>
          </a:r>
          <a:r>
            <a:rPr lang="de-DE" sz="4100" kern="1200" dirty="0" smtClean="0">
              <a:solidFill>
                <a:srgbClr val="44A5D0"/>
              </a:solidFill>
            </a:rPr>
            <a:t>Wasserenergie</a:t>
          </a:r>
          <a:endParaRPr lang="de-DE" sz="4100" kern="1200" dirty="0">
            <a:solidFill>
              <a:srgbClr val="44A5D0"/>
            </a:solidFill>
          </a:endParaRPr>
        </a:p>
      </dsp:txBody>
      <dsp:txXfrm>
        <a:off x="48005" y="2261810"/>
        <a:ext cx="10151077" cy="887374"/>
      </dsp:txXfrm>
    </dsp:sp>
    <dsp:sp modelId="{425C53C1-4FF5-464C-81A5-1CA5A3DFB68A}">
      <dsp:nvSpPr>
        <dsp:cNvPr id="0" name=""/>
        <dsp:cNvSpPr/>
      </dsp:nvSpPr>
      <dsp:spPr>
        <a:xfrm>
          <a:off x="0" y="3315270"/>
          <a:ext cx="10247087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100" kern="1200" dirty="0" smtClean="0">
              <a:solidFill>
                <a:srgbClr val="ED7000"/>
              </a:solidFill>
            </a:rPr>
            <a:t>D: </a:t>
          </a:r>
          <a:r>
            <a:rPr lang="de-DE" sz="4100" kern="1200" dirty="0" smtClean="0">
              <a:solidFill>
                <a:srgbClr val="44A5D0"/>
              </a:solidFill>
            </a:rPr>
            <a:t>Sonnenergie</a:t>
          </a:r>
          <a:endParaRPr lang="de-DE" sz="4100" kern="1200" dirty="0">
            <a:solidFill>
              <a:srgbClr val="44A5D0"/>
            </a:solidFill>
          </a:endParaRPr>
        </a:p>
      </dsp:txBody>
      <dsp:txXfrm>
        <a:off x="48005" y="3363275"/>
        <a:ext cx="10151077" cy="8873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6E61B-8AAF-4C9C-83D7-8820AC76D303}">
      <dsp:nvSpPr>
        <dsp:cNvPr id="0" name=""/>
        <dsp:cNvSpPr/>
      </dsp:nvSpPr>
      <dsp:spPr>
        <a:xfrm>
          <a:off x="0" y="508806"/>
          <a:ext cx="10247087" cy="1559025"/>
        </a:xfrm>
        <a:prstGeom prst="roundRect">
          <a:avLst/>
        </a:prstGeom>
        <a:solidFill>
          <a:schemeClr val="bg1">
            <a:lumMod val="9000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500" kern="1200" dirty="0" smtClean="0">
              <a:solidFill>
                <a:srgbClr val="ED7000"/>
              </a:solidFill>
            </a:rPr>
            <a:t>A: </a:t>
          </a:r>
          <a:r>
            <a:rPr lang="de-DE" sz="6500" kern="1200" dirty="0" smtClean="0">
              <a:solidFill>
                <a:srgbClr val="44A5D0"/>
              </a:solidFill>
            </a:rPr>
            <a:t>Solarthermie</a:t>
          </a:r>
          <a:endParaRPr lang="de-DE" sz="6500" kern="1200" dirty="0">
            <a:solidFill>
              <a:srgbClr val="44A5D0"/>
            </a:solidFill>
          </a:endParaRPr>
        </a:p>
      </dsp:txBody>
      <dsp:txXfrm>
        <a:off x="76105" y="584911"/>
        <a:ext cx="10094877" cy="1406815"/>
      </dsp:txXfrm>
    </dsp:sp>
    <dsp:sp modelId="{E5E64635-EE98-4C5D-AE34-78C5CDBD8101}">
      <dsp:nvSpPr>
        <dsp:cNvPr id="0" name=""/>
        <dsp:cNvSpPr/>
      </dsp:nvSpPr>
      <dsp:spPr>
        <a:xfrm>
          <a:off x="0" y="2248365"/>
          <a:ext cx="10247087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500" kern="1200" dirty="0" smtClean="0">
              <a:solidFill>
                <a:srgbClr val="ED7000"/>
              </a:solidFill>
            </a:rPr>
            <a:t>B: </a:t>
          </a:r>
          <a:r>
            <a:rPr lang="de-DE" sz="6500" kern="1200" dirty="0" smtClean="0">
              <a:solidFill>
                <a:srgbClr val="44A5D0"/>
              </a:solidFill>
            </a:rPr>
            <a:t>Photovoltaik</a:t>
          </a:r>
          <a:endParaRPr lang="de-DE" sz="6500" kern="1200" dirty="0">
            <a:solidFill>
              <a:srgbClr val="44A5D0"/>
            </a:solidFill>
          </a:endParaRPr>
        </a:p>
      </dsp:txBody>
      <dsp:txXfrm>
        <a:off x="76105" y="2324470"/>
        <a:ext cx="10094877" cy="140681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6E61B-8AAF-4C9C-83D7-8820AC76D303}">
      <dsp:nvSpPr>
        <dsp:cNvPr id="0" name=""/>
        <dsp:cNvSpPr/>
      </dsp:nvSpPr>
      <dsp:spPr>
        <a:xfrm>
          <a:off x="0" y="565479"/>
          <a:ext cx="10247087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dirty="0" smtClean="0">
              <a:solidFill>
                <a:srgbClr val="ED7000"/>
              </a:solidFill>
            </a:rPr>
            <a:t>A: </a:t>
          </a:r>
          <a:r>
            <a:rPr lang="de-DE" sz="2900" kern="1200" dirty="0" smtClean="0">
              <a:solidFill>
                <a:srgbClr val="44A5D0"/>
              </a:solidFill>
            </a:rPr>
            <a:t>Durch den Wind werden Rotorblätter bewegt</a:t>
          </a:r>
          <a:endParaRPr lang="de-DE" sz="2900" kern="1200" dirty="0">
            <a:solidFill>
              <a:srgbClr val="44A5D0"/>
            </a:solidFill>
          </a:endParaRPr>
        </a:p>
      </dsp:txBody>
      <dsp:txXfrm>
        <a:off x="33955" y="599434"/>
        <a:ext cx="10179177" cy="627655"/>
      </dsp:txXfrm>
    </dsp:sp>
    <dsp:sp modelId="{E5E64635-EE98-4C5D-AE34-78C5CDBD8101}">
      <dsp:nvSpPr>
        <dsp:cNvPr id="0" name=""/>
        <dsp:cNvSpPr/>
      </dsp:nvSpPr>
      <dsp:spPr>
        <a:xfrm>
          <a:off x="0" y="1417440"/>
          <a:ext cx="10247087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dirty="0" smtClean="0">
              <a:solidFill>
                <a:srgbClr val="ED7000"/>
              </a:solidFill>
            </a:rPr>
            <a:t>B: </a:t>
          </a:r>
          <a:r>
            <a:rPr lang="de-DE" sz="2900" kern="1200" dirty="0" smtClean="0">
              <a:solidFill>
                <a:srgbClr val="44A5D0"/>
              </a:solidFill>
            </a:rPr>
            <a:t>Ein Generator verwandelt die Bewegung des Windrads in Strom</a:t>
          </a:r>
          <a:endParaRPr lang="de-DE" sz="2900" kern="1200" dirty="0">
            <a:solidFill>
              <a:srgbClr val="44A5D0"/>
            </a:solidFill>
          </a:endParaRPr>
        </a:p>
      </dsp:txBody>
      <dsp:txXfrm>
        <a:off x="33955" y="1451395"/>
        <a:ext cx="10179177" cy="627655"/>
      </dsp:txXfrm>
    </dsp:sp>
    <dsp:sp modelId="{D6FC7C21-ECE5-408C-A893-926402F53022}">
      <dsp:nvSpPr>
        <dsp:cNvPr id="0" name=""/>
        <dsp:cNvSpPr/>
      </dsp:nvSpPr>
      <dsp:spPr>
        <a:xfrm>
          <a:off x="0" y="2196525"/>
          <a:ext cx="10247087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dirty="0" smtClean="0">
              <a:solidFill>
                <a:srgbClr val="ED7000"/>
              </a:solidFill>
            </a:rPr>
            <a:t>C: </a:t>
          </a:r>
          <a:r>
            <a:rPr lang="de-DE" sz="2900" kern="1200" dirty="0" smtClean="0">
              <a:solidFill>
                <a:srgbClr val="44A5D0"/>
              </a:solidFill>
            </a:rPr>
            <a:t>Es gibt keine Windräder im Meer</a:t>
          </a:r>
          <a:endParaRPr lang="de-DE" sz="2900" kern="1200" dirty="0">
            <a:solidFill>
              <a:srgbClr val="44A5D0"/>
            </a:solidFill>
          </a:endParaRPr>
        </a:p>
      </dsp:txBody>
      <dsp:txXfrm>
        <a:off x="33955" y="2230480"/>
        <a:ext cx="10179177" cy="627655"/>
      </dsp:txXfrm>
    </dsp:sp>
    <dsp:sp modelId="{425C53C1-4FF5-464C-81A5-1CA5A3DFB68A}">
      <dsp:nvSpPr>
        <dsp:cNvPr id="0" name=""/>
        <dsp:cNvSpPr/>
      </dsp:nvSpPr>
      <dsp:spPr>
        <a:xfrm>
          <a:off x="0" y="2975610"/>
          <a:ext cx="10247087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dirty="0" smtClean="0">
              <a:solidFill>
                <a:srgbClr val="ED7000"/>
              </a:solidFill>
            </a:rPr>
            <a:t>D: </a:t>
          </a:r>
          <a:r>
            <a:rPr lang="de-DE" sz="2900" kern="1200" dirty="0" smtClean="0">
              <a:solidFill>
                <a:srgbClr val="44A5D0"/>
              </a:solidFill>
            </a:rPr>
            <a:t>Je stärker der Wind bläst desto mehr Strom wird erzeugt</a:t>
          </a:r>
          <a:endParaRPr lang="de-DE" sz="2900" kern="1200" dirty="0">
            <a:solidFill>
              <a:srgbClr val="44A5D0"/>
            </a:solidFill>
          </a:endParaRPr>
        </a:p>
      </dsp:txBody>
      <dsp:txXfrm>
        <a:off x="33955" y="3009565"/>
        <a:ext cx="10179177" cy="62765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6E61B-8AAF-4C9C-83D7-8820AC76D303}">
      <dsp:nvSpPr>
        <dsp:cNvPr id="0" name=""/>
        <dsp:cNvSpPr/>
      </dsp:nvSpPr>
      <dsp:spPr>
        <a:xfrm>
          <a:off x="0" y="565479"/>
          <a:ext cx="10247087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dirty="0" smtClean="0">
              <a:solidFill>
                <a:srgbClr val="ED7000"/>
              </a:solidFill>
            </a:rPr>
            <a:t>A: </a:t>
          </a:r>
          <a:r>
            <a:rPr lang="de-DE" sz="2900" kern="1200" dirty="0" smtClean="0">
              <a:solidFill>
                <a:srgbClr val="44A5D0"/>
              </a:solidFill>
            </a:rPr>
            <a:t>Durch den Wind werden Rotorblätter bewegt</a:t>
          </a:r>
          <a:endParaRPr lang="de-DE" sz="2900" kern="1200" dirty="0">
            <a:solidFill>
              <a:srgbClr val="44A5D0"/>
            </a:solidFill>
          </a:endParaRPr>
        </a:p>
      </dsp:txBody>
      <dsp:txXfrm>
        <a:off x="33955" y="599434"/>
        <a:ext cx="10179177" cy="627655"/>
      </dsp:txXfrm>
    </dsp:sp>
    <dsp:sp modelId="{E5E64635-EE98-4C5D-AE34-78C5CDBD8101}">
      <dsp:nvSpPr>
        <dsp:cNvPr id="0" name=""/>
        <dsp:cNvSpPr/>
      </dsp:nvSpPr>
      <dsp:spPr>
        <a:xfrm>
          <a:off x="0" y="1417440"/>
          <a:ext cx="10247087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dirty="0" smtClean="0">
              <a:solidFill>
                <a:srgbClr val="ED7000"/>
              </a:solidFill>
            </a:rPr>
            <a:t>B: </a:t>
          </a:r>
          <a:r>
            <a:rPr lang="de-DE" sz="2900" kern="1200" dirty="0" smtClean="0">
              <a:solidFill>
                <a:srgbClr val="44A5D0"/>
              </a:solidFill>
            </a:rPr>
            <a:t>Ein Generator verwandelt die Bewegung des Windrads in Strom</a:t>
          </a:r>
          <a:endParaRPr lang="de-DE" sz="2900" kern="1200" dirty="0">
            <a:solidFill>
              <a:srgbClr val="44A5D0"/>
            </a:solidFill>
          </a:endParaRPr>
        </a:p>
      </dsp:txBody>
      <dsp:txXfrm>
        <a:off x="33955" y="1451395"/>
        <a:ext cx="10179177" cy="627655"/>
      </dsp:txXfrm>
    </dsp:sp>
    <dsp:sp modelId="{D6FC7C21-ECE5-408C-A893-926402F53022}">
      <dsp:nvSpPr>
        <dsp:cNvPr id="0" name=""/>
        <dsp:cNvSpPr/>
      </dsp:nvSpPr>
      <dsp:spPr>
        <a:xfrm>
          <a:off x="0" y="2196525"/>
          <a:ext cx="10247087" cy="695565"/>
        </a:xfrm>
        <a:prstGeom prst="roundRect">
          <a:avLst/>
        </a:prstGeom>
        <a:solidFill>
          <a:schemeClr val="bg1">
            <a:lumMod val="9000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dirty="0" smtClean="0">
              <a:solidFill>
                <a:srgbClr val="ED7000"/>
              </a:solidFill>
            </a:rPr>
            <a:t>C: </a:t>
          </a:r>
          <a:r>
            <a:rPr lang="de-DE" sz="2900" kern="1200" dirty="0" smtClean="0">
              <a:solidFill>
                <a:srgbClr val="44A5D0"/>
              </a:solidFill>
            </a:rPr>
            <a:t>Es gibt keine Windräder im Meer</a:t>
          </a:r>
          <a:endParaRPr lang="de-DE" sz="2900" kern="1200" dirty="0">
            <a:solidFill>
              <a:srgbClr val="44A5D0"/>
            </a:solidFill>
          </a:endParaRPr>
        </a:p>
      </dsp:txBody>
      <dsp:txXfrm>
        <a:off x="33955" y="2230480"/>
        <a:ext cx="10179177" cy="627655"/>
      </dsp:txXfrm>
    </dsp:sp>
    <dsp:sp modelId="{425C53C1-4FF5-464C-81A5-1CA5A3DFB68A}">
      <dsp:nvSpPr>
        <dsp:cNvPr id="0" name=""/>
        <dsp:cNvSpPr/>
      </dsp:nvSpPr>
      <dsp:spPr>
        <a:xfrm>
          <a:off x="0" y="2975610"/>
          <a:ext cx="10247087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dirty="0" smtClean="0">
              <a:solidFill>
                <a:srgbClr val="ED7000"/>
              </a:solidFill>
            </a:rPr>
            <a:t>D: </a:t>
          </a:r>
          <a:r>
            <a:rPr lang="de-DE" sz="2900" kern="1200" dirty="0" smtClean="0">
              <a:solidFill>
                <a:srgbClr val="44A5D0"/>
              </a:solidFill>
            </a:rPr>
            <a:t>Je stärker der Wind bläst desto mehr Strom wird erzeugt</a:t>
          </a:r>
          <a:endParaRPr lang="de-DE" sz="2900" kern="1200" dirty="0">
            <a:solidFill>
              <a:srgbClr val="44A5D0"/>
            </a:solidFill>
          </a:endParaRPr>
        </a:p>
      </dsp:txBody>
      <dsp:txXfrm>
        <a:off x="33955" y="3009565"/>
        <a:ext cx="10179177" cy="62765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6E61B-8AAF-4C9C-83D7-8820AC76D303}">
      <dsp:nvSpPr>
        <dsp:cNvPr id="0" name=""/>
        <dsp:cNvSpPr/>
      </dsp:nvSpPr>
      <dsp:spPr>
        <a:xfrm>
          <a:off x="0" y="0"/>
          <a:ext cx="10247087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>
              <a:solidFill>
                <a:srgbClr val="ED7000"/>
              </a:solidFill>
            </a:rPr>
            <a:t>A: </a:t>
          </a:r>
          <a:r>
            <a:rPr lang="de-DE" sz="2500" kern="1200" dirty="0" smtClean="0">
              <a:solidFill>
                <a:srgbClr val="44A5D0"/>
              </a:solidFill>
            </a:rPr>
            <a:t>Das Wasser bewegt eine Turbine mit Schaufeln</a:t>
          </a:r>
          <a:endParaRPr lang="de-DE" sz="2500" kern="1200" dirty="0">
            <a:solidFill>
              <a:srgbClr val="44A5D0"/>
            </a:solidFill>
          </a:endParaRPr>
        </a:p>
      </dsp:txBody>
      <dsp:txXfrm>
        <a:off x="48481" y="48481"/>
        <a:ext cx="10150125" cy="896166"/>
      </dsp:txXfrm>
    </dsp:sp>
    <dsp:sp modelId="{E5E64635-EE98-4C5D-AE34-78C5CDBD8101}">
      <dsp:nvSpPr>
        <dsp:cNvPr id="0" name=""/>
        <dsp:cNvSpPr/>
      </dsp:nvSpPr>
      <dsp:spPr>
        <a:xfrm>
          <a:off x="0" y="1125636"/>
          <a:ext cx="10247087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>
              <a:solidFill>
                <a:srgbClr val="ED7000"/>
              </a:solidFill>
            </a:rPr>
            <a:t>B: </a:t>
          </a:r>
          <a:r>
            <a:rPr lang="de-DE" sz="2500" kern="1200" dirty="0" smtClean="0">
              <a:solidFill>
                <a:srgbClr val="44A5D0"/>
              </a:solidFill>
            </a:rPr>
            <a:t>Ein Generator verwandelt die Bewegungsenergie der Turbine in Strom</a:t>
          </a:r>
          <a:endParaRPr lang="de-DE" sz="2500" kern="1200" dirty="0">
            <a:solidFill>
              <a:srgbClr val="44A5D0"/>
            </a:solidFill>
          </a:endParaRPr>
        </a:p>
      </dsp:txBody>
      <dsp:txXfrm>
        <a:off x="48481" y="1174117"/>
        <a:ext cx="10150125" cy="896166"/>
      </dsp:txXfrm>
    </dsp:sp>
    <dsp:sp modelId="{D6FC7C21-ECE5-408C-A893-926402F53022}">
      <dsp:nvSpPr>
        <dsp:cNvPr id="0" name=""/>
        <dsp:cNvSpPr/>
      </dsp:nvSpPr>
      <dsp:spPr>
        <a:xfrm>
          <a:off x="0" y="2190765"/>
          <a:ext cx="10247087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>
              <a:solidFill>
                <a:srgbClr val="ED7000"/>
              </a:solidFill>
            </a:rPr>
            <a:t>C: </a:t>
          </a:r>
          <a:r>
            <a:rPr lang="de-DE" sz="2500" kern="1200" dirty="0" smtClean="0">
              <a:solidFill>
                <a:srgbClr val="44A5D0"/>
              </a:solidFill>
            </a:rPr>
            <a:t>Fische können mit Hilfe von Fischtreppen an der Wasserkraftanlage vorbeiwandern</a:t>
          </a:r>
          <a:endParaRPr lang="de-DE" sz="2500" kern="1200" dirty="0">
            <a:solidFill>
              <a:srgbClr val="44A5D0"/>
            </a:solidFill>
          </a:endParaRPr>
        </a:p>
      </dsp:txBody>
      <dsp:txXfrm>
        <a:off x="48481" y="2239246"/>
        <a:ext cx="10150125" cy="896166"/>
      </dsp:txXfrm>
    </dsp:sp>
    <dsp:sp modelId="{425C53C1-4FF5-464C-81A5-1CA5A3DFB68A}">
      <dsp:nvSpPr>
        <dsp:cNvPr id="0" name=""/>
        <dsp:cNvSpPr/>
      </dsp:nvSpPr>
      <dsp:spPr>
        <a:xfrm>
          <a:off x="0" y="3255894"/>
          <a:ext cx="10247087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>
              <a:solidFill>
                <a:srgbClr val="ED7000"/>
              </a:solidFill>
            </a:rPr>
            <a:t>D: </a:t>
          </a:r>
          <a:r>
            <a:rPr lang="de-DE" sz="2500" kern="1200" dirty="0" smtClean="0">
              <a:solidFill>
                <a:srgbClr val="44A5D0"/>
              </a:solidFill>
            </a:rPr>
            <a:t>Je stärker das Wasser fließt, desto langsamer dreht sich die Turbine</a:t>
          </a:r>
          <a:endParaRPr lang="de-DE" sz="2500" kern="1200" dirty="0">
            <a:solidFill>
              <a:srgbClr val="44A5D0"/>
            </a:solidFill>
          </a:endParaRPr>
        </a:p>
      </dsp:txBody>
      <dsp:txXfrm>
        <a:off x="48481" y="3304375"/>
        <a:ext cx="10150125" cy="89616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6E61B-8AAF-4C9C-83D7-8820AC76D303}">
      <dsp:nvSpPr>
        <dsp:cNvPr id="0" name=""/>
        <dsp:cNvSpPr/>
      </dsp:nvSpPr>
      <dsp:spPr>
        <a:xfrm>
          <a:off x="0" y="0"/>
          <a:ext cx="10247087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>
              <a:solidFill>
                <a:srgbClr val="ED7000"/>
              </a:solidFill>
            </a:rPr>
            <a:t>A: </a:t>
          </a:r>
          <a:r>
            <a:rPr lang="de-DE" sz="2500" kern="1200" dirty="0" smtClean="0">
              <a:solidFill>
                <a:srgbClr val="44A5D0"/>
              </a:solidFill>
            </a:rPr>
            <a:t>Das Wasser bewegt eine Turbine mit Schaufeln</a:t>
          </a:r>
          <a:endParaRPr lang="de-DE" sz="2500" kern="1200" dirty="0">
            <a:solidFill>
              <a:srgbClr val="44A5D0"/>
            </a:solidFill>
          </a:endParaRPr>
        </a:p>
      </dsp:txBody>
      <dsp:txXfrm>
        <a:off x="48481" y="48481"/>
        <a:ext cx="10150125" cy="896166"/>
      </dsp:txXfrm>
    </dsp:sp>
    <dsp:sp modelId="{E5E64635-EE98-4C5D-AE34-78C5CDBD8101}">
      <dsp:nvSpPr>
        <dsp:cNvPr id="0" name=""/>
        <dsp:cNvSpPr/>
      </dsp:nvSpPr>
      <dsp:spPr>
        <a:xfrm>
          <a:off x="0" y="1125636"/>
          <a:ext cx="10247087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>
              <a:solidFill>
                <a:srgbClr val="ED7000"/>
              </a:solidFill>
            </a:rPr>
            <a:t>B: </a:t>
          </a:r>
          <a:r>
            <a:rPr lang="de-DE" sz="2500" kern="1200" dirty="0" smtClean="0">
              <a:solidFill>
                <a:srgbClr val="44A5D0"/>
              </a:solidFill>
            </a:rPr>
            <a:t>Ein Generator verwandelt die Bewegungsenergie der Turbine in Strom</a:t>
          </a:r>
          <a:endParaRPr lang="de-DE" sz="2500" kern="1200" dirty="0">
            <a:solidFill>
              <a:srgbClr val="44A5D0"/>
            </a:solidFill>
          </a:endParaRPr>
        </a:p>
      </dsp:txBody>
      <dsp:txXfrm>
        <a:off x="48481" y="1174117"/>
        <a:ext cx="10150125" cy="896166"/>
      </dsp:txXfrm>
    </dsp:sp>
    <dsp:sp modelId="{D6FC7C21-ECE5-408C-A893-926402F53022}">
      <dsp:nvSpPr>
        <dsp:cNvPr id="0" name=""/>
        <dsp:cNvSpPr/>
      </dsp:nvSpPr>
      <dsp:spPr>
        <a:xfrm>
          <a:off x="0" y="2190765"/>
          <a:ext cx="10247087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>
              <a:solidFill>
                <a:srgbClr val="ED7000"/>
              </a:solidFill>
            </a:rPr>
            <a:t>C: </a:t>
          </a:r>
          <a:r>
            <a:rPr lang="de-DE" sz="2500" kern="1200" dirty="0" smtClean="0">
              <a:solidFill>
                <a:srgbClr val="44A5D0"/>
              </a:solidFill>
            </a:rPr>
            <a:t>Fische können mit Hilfe von Fischtreppen an der Wasserkraftanlage vorbeiwandern</a:t>
          </a:r>
          <a:endParaRPr lang="de-DE" sz="2500" kern="1200" dirty="0">
            <a:solidFill>
              <a:srgbClr val="44A5D0"/>
            </a:solidFill>
          </a:endParaRPr>
        </a:p>
      </dsp:txBody>
      <dsp:txXfrm>
        <a:off x="48481" y="2239246"/>
        <a:ext cx="10150125" cy="896166"/>
      </dsp:txXfrm>
    </dsp:sp>
    <dsp:sp modelId="{425C53C1-4FF5-464C-81A5-1CA5A3DFB68A}">
      <dsp:nvSpPr>
        <dsp:cNvPr id="0" name=""/>
        <dsp:cNvSpPr/>
      </dsp:nvSpPr>
      <dsp:spPr>
        <a:xfrm>
          <a:off x="0" y="3255894"/>
          <a:ext cx="10247087" cy="993128"/>
        </a:xfrm>
        <a:prstGeom prst="roundRect">
          <a:avLst/>
        </a:prstGeom>
        <a:solidFill>
          <a:schemeClr val="bg1">
            <a:lumMod val="9000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>
              <a:solidFill>
                <a:srgbClr val="ED7000"/>
              </a:solidFill>
            </a:rPr>
            <a:t>D: </a:t>
          </a:r>
          <a:r>
            <a:rPr lang="de-DE" sz="2500" kern="1200" dirty="0" smtClean="0">
              <a:solidFill>
                <a:srgbClr val="44A5D0"/>
              </a:solidFill>
            </a:rPr>
            <a:t>Je stärker das Wasser fließt, desto langsamer dreht sich die Turbine</a:t>
          </a:r>
          <a:endParaRPr lang="de-DE" sz="2500" kern="1200" dirty="0">
            <a:solidFill>
              <a:srgbClr val="44A5D0"/>
            </a:solidFill>
          </a:endParaRPr>
        </a:p>
      </dsp:txBody>
      <dsp:txXfrm>
        <a:off x="48481" y="3304375"/>
        <a:ext cx="10150125" cy="89616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6E61B-8AAF-4C9C-83D7-8820AC76D303}">
      <dsp:nvSpPr>
        <dsp:cNvPr id="0" name=""/>
        <dsp:cNvSpPr/>
      </dsp:nvSpPr>
      <dsp:spPr>
        <a:xfrm>
          <a:off x="0" y="0"/>
          <a:ext cx="10247087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100" kern="1200" dirty="0" smtClean="0">
              <a:solidFill>
                <a:srgbClr val="ED7000"/>
              </a:solidFill>
            </a:rPr>
            <a:t>A: </a:t>
          </a:r>
          <a:r>
            <a:rPr lang="de-DE" sz="4100" kern="1200" dirty="0" smtClean="0">
              <a:solidFill>
                <a:srgbClr val="44A5D0"/>
              </a:solidFill>
            </a:rPr>
            <a:t>Plastiktüte</a:t>
          </a:r>
          <a:endParaRPr lang="de-DE" sz="4100" kern="1200" dirty="0">
            <a:solidFill>
              <a:srgbClr val="44A5D0"/>
            </a:solidFill>
          </a:endParaRPr>
        </a:p>
      </dsp:txBody>
      <dsp:txXfrm>
        <a:off x="48005" y="48005"/>
        <a:ext cx="10151077" cy="887374"/>
      </dsp:txXfrm>
    </dsp:sp>
    <dsp:sp modelId="{E5E64635-EE98-4C5D-AE34-78C5CDBD8101}">
      <dsp:nvSpPr>
        <dsp:cNvPr id="0" name=""/>
        <dsp:cNvSpPr/>
      </dsp:nvSpPr>
      <dsp:spPr>
        <a:xfrm>
          <a:off x="0" y="1112340"/>
          <a:ext cx="10247087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100" kern="1200" dirty="0" smtClean="0">
              <a:solidFill>
                <a:srgbClr val="ED7000"/>
              </a:solidFill>
            </a:rPr>
            <a:t>B: </a:t>
          </a:r>
          <a:r>
            <a:rPr lang="de-DE" sz="4100" kern="1200" dirty="0" smtClean="0">
              <a:solidFill>
                <a:srgbClr val="44A5D0"/>
              </a:solidFill>
            </a:rPr>
            <a:t>Gülle</a:t>
          </a:r>
          <a:endParaRPr lang="de-DE" sz="4100" kern="1200" dirty="0">
            <a:solidFill>
              <a:srgbClr val="44A5D0"/>
            </a:solidFill>
          </a:endParaRPr>
        </a:p>
      </dsp:txBody>
      <dsp:txXfrm>
        <a:off x="48005" y="1160345"/>
        <a:ext cx="10151077" cy="887374"/>
      </dsp:txXfrm>
    </dsp:sp>
    <dsp:sp modelId="{D6FC7C21-ECE5-408C-A893-926402F53022}">
      <dsp:nvSpPr>
        <dsp:cNvPr id="0" name=""/>
        <dsp:cNvSpPr/>
      </dsp:nvSpPr>
      <dsp:spPr>
        <a:xfrm>
          <a:off x="0" y="2213805"/>
          <a:ext cx="10247087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100" kern="1200" dirty="0" smtClean="0">
              <a:solidFill>
                <a:srgbClr val="ED7000"/>
              </a:solidFill>
            </a:rPr>
            <a:t>C: </a:t>
          </a:r>
          <a:r>
            <a:rPr lang="de-DE" sz="4100" kern="1200" dirty="0" smtClean="0">
              <a:solidFill>
                <a:srgbClr val="44A5D0"/>
              </a:solidFill>
            </a:rPr>
            <a:t>Pflanzen</a:t>
          </a:r>
          <a:endParaRPr lang="de-DE" sz="4100" kern="1200" dirty="0">
            <a:solidFill>
              <a:srgbClr val="44A5D0"/>
            </a:solidFill>
          </a:endParaRPr>
        </a:p>
      </dsp:txBody>
      <dsp:txXfrm>
        <a:off x="48005" y="2261810"/>
        <a:ext cx="10151077" cy="887374"/>
      </dsp:txXfrm>
    </dsp:sp>
    <dsp:sp modelId="{425C53C1-4FF5-464C-81A5-1CA5A3DFB68A}">
      <dsp:nvSpPr>
        <dsp:cNvPr id="0" name=""/>
        <dsp:cNvSpPr/>
      </dsp:nvSpPr>
      <dsp:spPr>
        <a:xfrm>
          <a:off x="0" y="3315270"/>
          <a:ext cx="10247087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100" kern="1200" dirty="0" smtClean="0">
              <a:solidFill>
                <a:srgbClr val="ED7000"/>
              </a:solidFill>
            </a:rPr>
            <a:t>D: </a:t>
          </a:r>
          <a:r>
            <a:rPr lang="de-DE" sz="4100" kern="1200" dirty="0" smtClean="0">
              <a:solidFill>
                <a:srgbClr val="44A5D0"/>
              </a:solidFill>
            </a:rPr>
            <a:t>Essensreste</a:t>
          </a:r>
          <a:endParaRPr lang="de-DE" sz="4100" kern="1200" dirty="0">
            <a:solidFill>
              <a:srgbClr val="44A5D0"/>
            </a:solidFill>
          </a:endParaRPr>
        </a:p>
      </dsp:txBody>
      <dsp:txXfrm>
        <a:off x="48005" y="3363275"/>
        <a:ext cx="10151077" cy="88737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6E61B-8AAF-4C9C-83D7-8820AC76D303}">
      <dsp:nvSpPr>
        <dsp:cNvPr id="0" name=""/>
        <dsp:cNvSpPr/>
      </dsp:nvSpPr>
      <dsp:spPr>
        <a:xfrm>
          <a:off x="0" y="0"/>
          <a:ext cx="10247087" cy="983384"/>
        </a:xfrm>
        <a:prstGeom prst="roundRect">
          <a:avLst/>
        </a:prstGeom>
        <a:solidFill>
          <a:schemeClr val="bg1">
            <a:lumMod val="9000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100" kern="1200" dirty="0" smtClean="0">
              <a:solidFill>
                <a:srgbClr val="ED7000"/>
              </a:solidFill>
            </a:rPr>
            <a:t>A: </a:t>
          </a:r>
          <a:r>
            <a:rPr lang="de-DE" sz="4100" kern="1200" dirty="0" smtClean="0">
              <a:solidFill>
                <a:srgbClr val="44A5D0"/>
              </a:solidFill>
            </a:rPr>
            <a:t>Plastiktüte</a:t>
          </a:r>
          <a:endParaRPr lang="de-DE" sz="4100" kern="1200" dirty="0">
            <a:solidFill>
              <a:srgbClr val="44A5D0"/>
            </a:solidFill>
          </a:endParaRPr>
        </a:p>
      </dsp:txBody>
      <dsp:txXfrm>
        <a:off x="48005" y="48005"/>
        <a:ext cx="10151077" cy="887374"/>
      </dsp:txXfrm>
    </dsp:sp>
    <dsp:sp modelId="{E5E64635-EE98-4C5D-AE34-78C5CDBD8101}">
      <dsp:nvSpPr>
        <dsp:cNvPr id="0" name=""/>
        <dsp:cNvSpPr/>
      </dsp:nvSpPr>
      <dsp:spPr>
        <a:xfrm>
          <a:off x="0" y="1112340"/>
          <a:ext cx="10247087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100" kern="1200" dirty="0" smtClean="0">
              <a:solidFill>
                <a:srgbClr val="ED7000"/>
              </a:solidFill>
            </a:rPr>
            <a:t>B: </a:t>
          </a:r>
          <a:r>
            <a:rPr lang="de-DE" sz="4100" kern="1200" dirty="0" smtClean="0">
              <a:solidFill>
                <a:srgbClr val="44A5D0"/>
              </a:solidFill>
            </a:rPr>
            <a:t>Gülle</a:t>
          </a:r>
          <a:endParaRPr lang="de-DE" sz="4100" kern="1200" dirty="0">
            <a:solidFill>
              <a:srgbClr val="44A5D0"/>
            </a:solidFill>
          </a:endParaRPr>
        </a:p>
      </dsp:txBody>
      <dsp:txXfrm>
        <a:off x="48005" y="1160345"/>
        <a:ext cx="10151077" cy="887374"/>
      </dsp:txXfrm>
    </dsp:sp>
    <dsp:sp modelId="{D6FC7C21-ECE5-408C-A893-926402F53022}">
      <dsp:nvSpPr>
        <dsp:cNvPr id="0" name=""/>
        <dsp:cNvSpPr/>
      </dsp:nvSpPr>
      <dsp:spPr>
        <a:xfrm>
          <a:off x="0" y="2213805"/>
          <a:ext cx="10247087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100" kern="1200" dirty="0" smtClean="0">
              <a:solidFill>
                <a:srgbClr val="ED7000"/>
              </a:solidFill>
            </a:rPr>
            <a:t>C: </a:t>
          </a:r>
          <a:r>
            <a:rPr lang="de-DE" sz="4100" kern="1200" dirty="0" smtClean="0">
              <a:solidFill>
                <a:srgbClr val="44A5D0"/>
              </a:solidFill>
            </a:rPr>
            <a:t>Pflanzen</a:t>
          </a:r>
          <a:endParaRPr lang="de-DE" sz="4100" kern="1200" dirty="0">
            <a:solidFill>
              <a:srgbClr val="44A5D0"/>
            </a:solidFill>
          </a:endParaRPr>
        </a:p>
      </dsp:txBody>
      <dsp:txXfrm>
        <a:off x="48005" y="2261810"/>
        <a:ext cx="10151077" cy="887374"/>
      </dsp:txXfrm>
    </dsp:sp>
    <dsp:sp modelId="{425C53C1-4FF5-464C-81A5-1CA5A3DFB68A}">
      <dsp:nvSpPr>
        <dsp:cNvPr id="0" name=""/>
        <dsp:cNvSpPr/>
      </dsp:nvSpPr>
      <dsp:spPr>
        <a:xfrm>
          <a:off x="0" y="3315270"/>
          <a:ext cx="10247087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100" kern="1200" dirty="0" smtClean="0">
              <a:solidFill>
                <a:srgbClr val="ED7000"/>
              </a:solidFill>
            </a:rPr>
            <a:t>D: </a:t>
          </a:r>
          <a:r>
            <a:rPr lang="de-DE" sz="4100" kern="1200" dirty="0" smtClean="0">
              <a:solidFill>
                <a:srgbClr val="44A5D0"/>
              </a:solidFill>
            </a:rPr>
            <a:t>Essensreste</a:t>
          </a:r>
          <a:endParaRPr lang="de-DE" sz="4100" kern="1200" dirty="0">
            <a:solidFill>
              <a:srgbClr val="44A5D0"/>
            </a:solidFill>
          </a:endParaRPr>
        </a:p>
      </dsp:txBody>
      <dsp:txXfrm>
        <a:off x="48005" y="3363275"/>
        <a:ext cx="10151077" cy="88737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6E61B-8AAF-4C9C-83D7-8820AC76D303}">
      <dsp:nvSpPr>
        <dsp:cNvPr id="0" name=""/>
        <dsp:cNvSpPr/>
      </dsp:nvSpPr>
      <dsp:spPr>
        <a:xfrm>
          <a:off x="0" y="675085"/>
          <a:ext cx="10247087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>
              <a:solidFill>
                <a:srgbClr val="ED7000"/>
              </a:solidFill>
            </a:rPr>
            <a:t>A: </a:t>
          </a:r>
          <a:r>
            <a:rPr lang="de-DE" sz="2700" kern="1200" dirty="0" smtClean="0">
              <a:solidFill>
                <a:srgbClr val="44A5D0"/>
              </a:solidFill>
            </a:rPr>
            <a:t>Biomasse wird in einem Bioreaktor luftdicht verschlossen</a:t>
          </a:r>
          <a:endParaRPr lang="de-DE" sz="2700" kern="1200" dirty="0">
            <a:solidFill>
              <a:srgbClr val="44A5D0"/>
            </a:solidFill>
          </a:endParaRPr>
        </a:p>
      </dsp:txBody>
      <dsp:txXfrm>
        <a:off x="31613" y="706698"/>
        <a:ext cx="10183861" cy="584369"/>
      </dsp:txXfrm>
    </dsp:sp>
    <dsp:sp modelId="{E5E64635-EE98-4C5D-AE34-78C5CDBD8101}">
      <dsp:nvSpPr>
        <dsp:cNvPr id="0" name=""/>
        <dsp:cNvSpPr/>
      </dsp:nvSpPr>
      <dsp:spPr>
        <a:xfrm>
          <a:off x="0" y="1468290"/>
          <a:ext cx="10247087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>
              <a:solidFill>
                <a:srgbClr val="ED7000"/>
              </a:solidFill>
            </a:rPr>
            <a:t>B: </a:t>
          </a:r>
          <a:r>
            <a:rPr lang="de-DE" sz="2700" kern="1200" dirty="0" smtClean="0">
              <a:solidFill>
                <a:srgbClr val="44A5D0"/>
              </a:solidFill>
            </a:rPr>
            <a:t>Bakterien machen aus Biomasse Biogas</a:t>
          </a:r>
          <a:endParaRPr lang="de-DE" sz="2700" kern="1200" dirty="0">
            <a:solidFill>
              <a:srgbClr val="44A5D0"/>
            </a:solidFill>
          </a:endParaRPr>
        </a:p>
      </dsp:txBody>
      <dsp:txXfrm>
        <a:off x="31613" y="1499903"/>
        <a:ext cx="10183861" cy="584369"/>
      </dsp:txXfrm>
    </dsp:sp>
    <dsp:sp modelId="{D6FC7C21-ECE5-408C-A893-926402F53022}">
      <dsp:nvSpPr>
        <dsp:cNvPr id="0" name=""/>
        <dsp:cNvSpPr/>
      </dsp:nvSpPr>
      <dsp:spPr>
        <a:xfrm>
          <a:off x="0" y="2193645"/>
          <a:ext cx="10247087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>
              <a:solidFill>
                <a:srgbClr val="ED7000"/>
              </a:solidFill>
            </a:rPr>
            <a:t>C: </a:t>
          </a:r>
          <a:r>
            <a:rPr lang="de-DE" sz="2700" kern="1200" dirty="0" smtClean="0">
              <a:solidFill>
                <a:srgbClr val="44A5D0"/>
              </a:solidFill>
            </a:rPr>
            <a:t>Biogas wird in Strom und Wärme umgewandelt</a:t>
          </a:r>
          <a:endParaRPr lang="de-DE" sz="2700" kern="1200" dirty="0">
            <a:solidFill>
              <a:srgbClr val="44A5D0"/>
            </a:solidFill>
          </a:endParaRPr>
        </a:p>
      </dsp:txBody>
      <dsp:txXfrm>
        <a:off x="31613" y="2225258"/>
        <a:ext cx="10183861" cy="584369"/>
      </dsp:txXfrm>
    </dsp:sp>
    <dsp:sp modelId="{425C53C1-4FF5-464C-81A5-1CA5A3DFB68A}">
      <dsp:nvSpPr>
        <dsp:cNvPr id="0" name=""/>
        <dsp:cNvSpPr/>
      </dsp:nvSpPr>
      <dsp:spPr>
        <a:xfrm>
          <a:off x="0" y="2919000"/>
          <a:ext cx="10247087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>
              <a:solidFill>
                <a:srgbClr val="ED7000"/>
              </a:solidFill>
            </a:rPr>
            <a:t>D: </a:t>
          </a:r>
          <a:r>
            <a:rPr lang="de-DE" sz="2700" kern="1200" dirty="0" smtClean="0">
              <a:solidFill>
                <a:srgbClr val="44A5D0"/>
              </a:solidFill>
            </a:rPr>
            <a:t>aus Gülle von Schweinen und Kühen kann kein Biogas erzeugt werden</a:t>
          </a:r>
          <a:endParaRPr lang="de-DE" sz="2700" kern="1200" dirty="0">
            <a:solidFill>
              <a:srgbClr val="44A5D0"/>
            </a:solidFill>
          </a:endParaRPr>
        </a:p>
      </dsp:txBody>
      <dsp:txXfrm>
        <a:off x="31613" y="2950613"/>
        <a:ext cx="10183861" cy="58436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6E61B-8AAF-4C9C-83D7-8820AC76D303}">
      <dsp:nvSpPr>
        <dsp:cNvPr id="0" name=""/>
        <dsp:cNvSpPr/>
      </dsp:nvSpPr>
      <dsp:spPr>
        <a:xfrm>
          <a:off x="0" y="675085"/>
          <a:ext cx="10247087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>
              <a:solidFill>
                <a:srgbClr val="ED7000"/>
              </a:solidFill>
            </a:rPr>
            <a:t>A: </a:t>
          </a:r>
          <a:r>
            <a:rPr lang="de-DE" sz="2700" kern="1200" dirty="0" smtClean="0">
              <a:solidFill>
                <a:srgbClr val="44A5D0"/>
              </a:solidFill>
            </a:rPr>
            <a:t>Biomasse wird in einem Bioreaktor luftdicht verschlossen</a:t>
          </a:r>
          <a:endParaRPr lang="de-DE" sz="2700" kern="1200" dirty="0">
            <a:solidFill>
              <a:srgbClr val="44A5D0"/>
            </a:solidFill>
          </a:endParaRPr>
        </a:p>
      </dsp:txBody>
      <dsp:txXfrm>
        <a:off x="31613" y="706698"/>
        <a:ext cx="10183861" cy="584369"/>
      </dsp:txXfrm>
    </dsp:sp>
    <dsp:sp modelId="{E5E64635-EE98-4C5D-AE34-78C5CDBD8101}">
      <dsp:nvSpPr>
        <dsp:cNvPr id="0" name=""/>
        <dsp:cNvSpPr/>
      </dsp:nvSpPr>
      <dsp:spPr>
        <a:xfrm>
          <a:off x="0" y="1468290"/>
          <a:ext cx="10247087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>
              <a:solidFill>
                <a:srgbClr val="ED7000"/>
              </a:solidFill>
            </a:rPr>
            <a:t>B: </a:t>
          </a:r>
          <a:r>
            <a:rPr lang="de-DE" sz="2700" kern="1200" dirty="0" smtClean="0">
              <a:solidFill>
                <a:srgbClr val="44A5D0"/>
              </a:solidFill>
            </a:rPr>
            <a:t>Bakterien machen aus Biomasse Biogas</a:t>
          </a:r>
          <a:endParaRPr lang="de-DE" sz="2700" kern="1200" dirty="0">
            <a:solidFill>
              <a:srgbClr val="44A5D0"/>
            </a:solidFill>
          </a:endParaRPr>
        </a:p>
      </dsp:txBody>
      <dsp:txXfrm>
        <a:off x="31613" y="1499903"/>
        <a:ext cx="10183861" cy="584369"/>
      </dsp:txXfrm>
    </dsp:sp>
    <dsp:sp modelId="{D6FC7C21-ECE5-408C-A893-926402F53022}">
      <dsp:nvSpPr>
        <dsp:cNvPr id="0" name=""/>
        <dsp:cNvSpPr/>
      </dsp:nvSpPr>
      <dsp:spPr>
        <a:xfrm>
          <a:off x="0" y="2193645"/>
          <a:ext cx="10247087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>
              <a:solidFill>
                <a:srgbClr val="ED7000"/>
              </a:solidFill>
            </a:rPr>
            <a:t>C: </a:t>
          </a:r>
          <a:r>
            <a:rPr lang="de-DE" sz="2700" kern="1200" dirty="0" smtClean="0">
              <a:solidFill>
                <a:srgbClr val="44A5D0"/>
              </a:solidFill>
            </a:rPr>
            <a:t>Biogas wird in Strom und Wärme umgewandelt</a:t>
          </a:r>
          <a:endParaRPr lang="de-DE" sz="2700" kern="1200" dirty="0">
            <a:solidFill>
              <a:srgbClr val="44A5D0"/>
            </a:solidFill>
          </a:endParaRPr>
        </a:p>
      </dsp:txBody>
      <dsp:txXfrm>
        <a:off x="31613" y="2225258"/>
        <a:ext cx="10183861" cy="584369"/>
      </dsp:txXfrm>
    </dsp:sp>
    <dsp:sp modelId="{425C53C1-4FF5-464C-81A5-1CA5A3DFB68A}">
      <dsp:nvSpPr>
        <dsp:cNvPr id="0" name=""/>
        <dsp:cNvSpPr/>
      </dsp:nvSpPr>
      <dsp:spPr>
        <a:xfrm>
          <a:off x="0" y="2919000"/>
          <a:ext cx="10247087" cy="647595"/>
        </a:xfrm>
        <a:prstGeom prst="roundRect">
          <a:avLst/>
        </a:prstGeom>
        <a:solidFill>
          <a:schemeClr val="bg1">
            <a:lumMod val="9000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>
              <a:solidFill>
                <a:srgbClr val="ED7000"/>
              </a:solidFill>
            </a:rPr>
            <a:t>D: </a:t>
          </a:r>
          <a:r>
            <a:rPr lang="de-DE" sz="2700" kern="1200" dirty="0" smtClean="0">
              <a:solidFill>
                <a:srgbClr val="44A5D0"/>
              </a:solidFill>
            </a:rPr>
            <a:t>aus Gülle von Schweinen und Kühen kann kein Biogas erzeugt werden</a:t>
          </a:r>
          <a:endParaRPr lang="de-DE" sz="2700" kern="1200" dirty="0">
            <a:solidFill>
              <a:srgbClr val="44A5D0"/>
            </a:solidFill>
          </a:endParaRPr>
        </a:p>
      </dsp:txBody>
      <dsp:txXfrm>
        <a:off x="31613" y="2950613"/>
        <a:ext cx="10183861" cy="584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6E61B-8AAF-4C9C-83D7-8820AC76D303}">
      <dsp:nvSpPr>
        <dsp:cNvPr id="0" name=""/>
        <dsp:cNvSpPr/>
      </dsp:nvSpPr>
      <dsp:spPr>
        <a:xfrm>
          <a:off x="0" y="15080"/>
          <a:ext cx="10247087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100" kern="1200" dirty="0" smtClean="0">
              <a:solidFill>
                <a:srgbClr val="ED7000"/>
              </a:solidFill>
            </a:rPr>
            <a:t>A: </a:t>
          </a:r>
          <a:r>
            <a:rPr lang="de-DE" sz="4100" kern="1200" dirty="0" smtClean="0">
              <a:solidFill>
                <a:srgbClr val="44A5D0"/>
              </a:solidFill>
            </a:rPr>
            <a:t>Windenergie</a:t>
          </a:r>
          <a:endParaRPr lang="de-DE" sz="4100" kern="1200" dirty="0">
            <a:solidFill>
              <a:srgbClr val="44A5D0"/>
            </a:solidFill>
          </a:endParaRPr>
        </a:p>
      </dsp:txBody>
      <dsp:txXfrm>
        <a:off x="48005" y="63085"/>
        <a:ext cx="10151077" cy="887374"/>
      </dsp:txXfrm>
    </dsp:sp>
    <dsp:sp modelId="{E5E64635-EE98-4C5D-AE34-78C5CDBD8101}">
      <dsp:nvSpPr>
        <dsp:cNvPr id="0" name=""/>
        <dsp:cNvSpPr/>
      </dsp:nvSpPr>
      <dsp:spPr>
        <a:xfrm>
          <a:off x="0" y="1112340"/>
          <a:ext cx="10247087" cy="983384"/>
        </a:xfrm>
        <a:prstGeom prst="roundRect">
          <a:avLst/>
        </a:prstGeom>
        <a:solidFill>
          <a:schemeClr val="bg1">
            <a:lumMod val="9000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100" kern="1200" dirty="0" smtClean="0">
              <a:solidFill>
                <a:srgbClr val="ED7000"/>
              </a:solidFill>
            </a:rPr>
            <a:t>B: </a:t>
          </a:r>
          <a:r>
            <a:rPr lang="de-DE" sz="4100" kern="1200" dirty="0" smtClean="0">
              <a:solidFill>
                <a:srgbClr val="44A5D0"/>
              </a:solidFill>
            </a:rPr>
            <a:t>Erdöl</a:t>
          </a:r>
          <a:endParaRPr lang="de-DE" sz="4100" kern="1200" dirty="0">
            <a:solidFill>
              <a:srgbClr val="44A5D0"/>
            </a:solidFill>
          </a:endParaRPr>
        </a:p>
      </dsp:txBody>
      <dsp:txXfrm>
        <a:off x="48005" y="1160345"/>
        <a:ext cx="10151077" cy="887374"/>
      </dsp:txXfrm>
    </dsp:sp>
    <dsp:sp modelId="{D6FC7C21-ECE5-408C-A893-926402F53022}">
      <dsp:nvSpPr>
        <dsp:cNvPr id="0" name=""/>
        <dsp:cNvSpPr/>
      </dsp:nvSpPr>
      <dsp:spPr>
        <a:xfrm>
          <a:off x="0" y="2213805"/>
          <a:ext cx="10247087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100" kern="1200" dirty="0" smtClean="0">
              <a:solidFill>
                <a:srgbClr val="ED7000"/>
              </a:solidFill>
            </a:rPr>
            <a:t>C: </a:t>
          </a:r>
          <a:r>
            <a:rPr lang="de-DE" sz="4100" kern="1200" dirty="0" smtClean="0">
              <a:solidFill>
                <a:srgbClr val="44A5D0"/>
              </a:solidFill>
            </a:rPr>
            <a:t>Wasserenergie</a:t>
          </a:r>
          <a:endParaRPr lang="de-DE" sz="4100" kern="1200" dirty="0">
            <a:solidFill>
              <a:srgbClr val="44A5D0"/>
            </a:solidFill>
          </a:endParaRPr>
        </a:p>
      </dsp:txBody>
      <dsp:txXfrm>
        <a:off x="48005" y="2261810"/>
        <a:ext cx="10151077" cy="887374"/>
      </dsp:txXfrm>
    </dsp:sp>
    <dsp:sp modelId="{425C53C1-4FF5-464C-81A5-1CA5A3DFB68A}">
      <dsp:nvSpPr>
        <dsp:cNvPr id="0" name=""/>
        <dsp:cNvSpPr/>
      </dsp:nvSpPr>
      <dsp:spPr>
        <a:xfrm>
          <a:off x="0" y="3315270"/>
          <a:ext cx="10247087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100" kern="1200" dirty="0" smtClean="0">
              <a:solidFill>
                <a:srgbClr val="ED7000"/>
              </a:solidFill>
            </a:rPr>
            <a:t>D: </a:t>
          </a:r>
          <a:r>
            <a:rPr lang="de-DE" sz="4100" kern="1200" dirty="0" smtClean="0">
              <a:solidFill>
                <a:srgbClr val="44A5D0"/>
              </a:solidFill>
            </a:rPr>
            <a:t>Sonnenergie</a:t>
          </a:r>
          <a:endParaRPr lang="de-DE" sz="4100" kern="1200" dirty="0">
            <a:solidFill>
              <a:srgbClr val="44A5D0"/>
            </a:solidFill>
          </a:endParaRPr>
        </a:p>
      </dsp:txBody>
      <dsp:txXfrm>
        <a:off x="48005" y="3363275"/>
        <a:ext cx="10151077" cy="8873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6E61B-8AAF-4C9C-83D7-8820AC76D303}">
      <dsp:nvSpPr>
        <dsp:cNvPr id="0" name=""/>
        <dsp:cNvSpPr/>
      </dsp:nvSpPr>
      <dsp:spPr>
        <a:xfrm>
          <a:off x="0" y="15080"/>
          <a:ext cx="10247087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100" kern="1200" dirty="0" smtClean="0">
              <a:solidFill>
                <a:srgbClr val="ED7000"/>
              </a:solidFill>
            </a:rPr>
            <a:t>A: </a:t>
          </a:r>
          <a:r>
            <a:rPr lang="de-DE" sz="4100" kern="1200" dirty="0" smtClean="0">
              <a:solidFill>
                <a:srgbClr val="44A5D0"/>
              </a:solidFill>
            </a:rPr>
            <a:t>Kohle</a:t>
          </a:r>
          <a:endParaRPr lang="de-DE" sz="4100" kern="1200" dirty="0">
            <a:solidFill>
              <a:srgbClr val="44A5D0"/>
            </a:solidFill>
          </a:endParaRPr>
        </a:p>
      </dsp:txBody>
      <dsp:txXfrm>
        <a:off x="48005" y="63085"/>
        <a:ext cx="10151077" cy="887374"/>
      </dsp:txXfrm>
    </dsp:sp>
    <dsp:sp modelId="{E5E64635-EE98-4C5D-AE34-78C5CDBD8101}">
      <dsp:nvSpPr>
        <dsp:cNvPr id="0" name=""/>
        <dsp:cNvSpPr/>
      </dsp:nvSpPr>
      <dsp:spPr>
        <a:xfrm>
          <a:off x="0" y="1112340"/>
          <a:ext cx="10247087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100" kern="1200" dirty="0" smtClean="0">
              <a:solidFill>
                <a:srgbClr val="ED7000"/>
              </a:solidFill>
            </a:rPr>
            <a:t>B: </a:t>
          </a:r>
          <a:r>
            <a:rPr lang="de-DE" sz="4100" kern="1200" dirty="0" smtClean="0">
              <a:solidFill>
                <a:srgbClr val="44A5D0"/>
              </a:solidFill>
            </a:rPr>
            <a:t>Erdgas</a:t>
          </a:r>
          <a:endParaRPr lang="de-DE" sz="4100" kern="1200" dirty="0">
            <a:solidFill>
              <a:srgbClr val="44A5D0"/>
            </a:solidFill>
          </a:endParaRPr>
        </a:p>
      </dsp:txBody>
      <dsp:txXfrm>
        <a:off x="48005" y="1160345"/>
        <a:ext cx="10151077" cy="887374"/>
      </dsp:txXfrm>
    </dsp:sp>
    <dsp:sp modelId="{D6FC7C21-ECE5-408C-A893-926402F53022}">
      <dsp:nvSpPr>
        <dsp:cNvPr id="0" name=""/>
        <dsp:cNvSpPr/>
      </dsp:nvSpPr>
      <dsp:spPr>
        <a:xfrm>
          <a:off x="0" y="2213805"/>
          <a:ext cx="10247087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100" kern="1200" dirty="0" smtClean="0">
              <a:solidFill>
                <a:srgbClr val="ED7000"/>
              </a:solidFill>
            </a:rPr>
            <a:t>C: </a:t>
          </a:r>
          <a:r>
            <a:rPr lang="de-DE" sz="4100" kern="1200" dirty="0" smtClean="0">
              <a:solidFill>
                <a:srgbClr val="44A5D0"/>
              </a:solidFill>
            </a:rPr>
            <a:t>Biogas</a:t>
          </a:r>
          <a:endParaRPr lang="de-DE" sz="4100" kern="1200" dirty="0">
            <a:solidFill>
              <a:srgbClr val="44A5D0"/>
            </a:solidFill>
          </a:endParaRPr>
        </a:p>
      </dsp:txBody>
      <dsp:txXfrm>
        <a:off x="48005" y="2261810"/>
        <a:ext cx="10151077" cy="887374"/>
      </dsp:txXfrm>
    </dsp:sp>
    <dsp:sp modelId="{425C53C1-4FF5-464C-81A5-1CA5A3DFB68A}">
      <dsp:nvSpPr>
        <dsp:cNvPr id="0" name=""/>
        <dsp:cNvSpPr/>
      </dsp:nvSpPr>
      <dsp:spPr>
        <a:xfrm>
          <a:off x="0" y="3315270"/>
          <a:ext cx="10247087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100" kern="1200" dirty="0" smtClean="0">
              <a:solidFill>
                <a:srgbClr val="ED7000"/>
              </a:solidFill>
            </a:rPr>
            <a:t>D: </a:t>
          </a:r>
          <a:r>
            <a:rPr lang="de-DE" sz="4100" kern="1200" dirty="0" smtClean="0">
              <a:solidFill>
                <a:srgbClr val="44A5D0"/>
              </a:solidFill>
            </a:rPr>
            <a:t>Erdöl</a:t>
          </a:r>
          <a:endParaRPr lang="de-DE" sz="4100" kern="1200" dirty="0">
            <a:solidFill>
              <a:srgbClr val="44A5D0"/>
            </a:solidFill>
          </a:endParaRPr>
        </a:p>
      </dsp:txBody>
      <dsp:txXfrm>
        <a:off x="48005" y="3363275"/>
        <a:ext cx="10151077" cy="8873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6E61B-8AAF-4C9C-83D7-8820AC76D303}">
      <dsp:nvSpPr>
        <dsp:cNvPr id="0" name=""/>
        <dsp:cNvSpPr/>
      </dsp:nvSpPr>
      <dsp:spPr>
        <a:xfrm>
          <a:off x="0" y="15080"/>
          <a:ext cx="10247087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100" kern="1200" dirty="0" smtClean="0">
              <a:solidFill>
                <a:srgbClr val="ED7000"/>
              </a:solidFill>
            </a:rPr>
            <a:t>A: </a:t>
          </a:r>
          <a:r>
            <a:rPr lang="de-DE" sz="4100" kern="1200" dirty="0" smtClean="0">
              <a:solidFill>
                <a:srgbClr val="44A5D0"/>
              </a:solidFill>
            </a:rPr>
            <a:t>Kohle</a:t>
          </a:r>
          <a:endParaRPr lang="de-DE" sz="4100" kern="1200" dirty="0">
            <a:solidFill>
              <a:srgbClr val="44A5D0"/>
            </a:solidFill>
          </a:endParaRPr>
        </a:p>
      </dsp:txBody>
      <dsp:txXfrm>
        <a:off x="48005" y="63085"/>
        <a:ext cx="10151077" cy="887374"/>
      </dsp:txXfrm>
    </dsp:sp>
    <dsp:sp modelId="{E5E64635-EE98-4C5D-AE34-78C5CDBD8101}">
      <dsp:nvSpPr>
        <dsp:cNvPr id="0" name=""/>
        <dsp:cNvSpPr/>
      </dsp:nvSpPr>
      <dsp:spPr>
        <a:xfrm>
          <a:off x="0" y="1112340"/>
          <a:ext cx="10247087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100" kern="1200" dirty="0" smtClean="0">
              <a:solidFill>
                <a:srgbClr val="ED7000"/>
              </a:solidFill>
            </a:rPr>
            <a:t>B: </a:t>
          </a:r>
          <a:r>
            <a:rPr lang="de-DE" sz="4100" kern="1200" dirty="0" smtClean="0">
              <a:solidFill>
                <a:srgbClr val="44A5D0"/>
              </a:solidFill>
            </a:rPr>
            <a:t>Erdgas</a:t>
          </a:r>
          <a:endParaRPr lang="de-DE" sz="4100" kern="1200" dirty="0">
            <a:solidFill>
              <a:srgbClr val="44A5D0"/>
            </a:solidFill>
          </a:endParaRPr>
        </a:p>
      </dsp:txBody>
      <dsp:txXfrm>
        <a:off x="48005" y="1160345"/>
        <a:ext cx="10151077" cy="887374"/>
      </dsp:txXfrm>
    </dsp:sp>
    <dsp:sp modelId="{D6FC7C21-ECE5-408C-A893-926402F53022}">
      <dsp:nvSpPr>
        <dsp:cNvPr id="0" name=""/>
        <dsp:cNvSpPr/>
      </dsp:nvSpPr>
      <dsp:spPr>
        <a:xfrm>
          <a:off x="0" y="2213805"/>
          <a:ext cx="10247087" cy="983384"/>
        </a:xfrm>
        <a:prstGeom prst="roundRect">
          <a:avLst/>
        </a:prstGeom>
        <a:solidFill>
          <a:schemeClr val="bg1">
            <a:lumMod val="9000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100" kern="1200" dirty="0" smtClean="0">
              <a:solidFill>
                <a:srgbClr val="ED7000"/>
              </a:solidFill>
            </a:rPr>
            <a:t>C: </a:t>
          </a:r>
          <a:r>
            <a:rPr lang="de-DE" sz="4100" kern="1200" dirty="0" smtClean="0">
              <a:solidFill>
                <a:srgbClr val="44A5D0"/>
              </a:solidFill>
            </a:rPr>
            <a:t>Biogas</a:t>
          </a:r>
          <a:endParaRPr lang="de-DE" sz="4100" kern="1200" dirty="0">
            <a:solidFill>
              <a:srgbClr val="44A5D0"/>
            </a:solidFill>
          </a:endParaRPr>
        </a:p>
      </dsp:txBody>
      <dsp:txXfrm>
        <a:off x="48005" y="2261810"/>
        <a:ext cx="10151077" cy="887374"/>
      </dsp:txXfrm>
    </dsp:sp>
    <dsp:sp modelId="{425C53C1-4FF5-464C-81A5-1CA5A3DFB68A}">
      <dsp:nvSpPr>
        <dsp:cNvPr id="0" name=""/>
        <dsp:cNvSpPr/>
      </dsp:nvSpPr>
      <dsp:spPr>
        <a:xfrm>
          <a:off x="0" y="3315270"/>
          <a:ext cx="10247087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100" kern="1200" dirty="0" smtClean="0">
              <a:solidFill>
                <a:srgbClr val="ED7000"/>
              </a:solidFill>
            </a:rPr>
            <a:t>D: </a:t>
          </a:r>
          <a:r>
            <a:rPr lang="de-DE" sz="4100" kern="1200" dirty="0" smtClean="0">
              <a:solidFill>
                <a:srgbClr val="44A5D0"/>
              </a:solidFill>
            </a:rPr>
            <a:t>Erdöl</a:t>
          </a:r>
          <a:endParaRPr lang="de-DE" sz="4100" kern="1200" dirty="0">
            <a:solidFill>
              <a:srgbClr val="44A5D0"/>
            </a:solidFill>
          </a:endParaRPr>
        </a:p>
      </dsp:txBody>
      <dsp:txXfrm>
        <a:off x="48005" y="3363275"/>
        <a:ext cx="10151077" cy="8873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6E61B-8AAF-4C9C-83D7-8820AC76D303}">
      <dsp:nvSpPr>
        <dsp:cNvPr id="0" name=""/>
        <dsp:cNvSpPr/>
      </dsp:nvSpPr>
      <dsp:spPr>
        <a:xfrm>
          <a:off x="0" y="0"/>
          <a:ext cx="10247087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>
              <a:solidFill>
                <a:srgbClr val="ED7000"/>
              </a:solidFill>
            </a:rPr>
            <a:t>A: </a:t>
          </a:r>
          <a:r>
            <a:rPr lang="de-DE" sz="2500" kern="1200" dirty="0" smtClean="0">
              <a:solidFill>
                <a:srgbClr val="44A5D0"/>
              </a:solidFill>
            </a:rPr>
            <a:t>Es ist unendlich viel erneuerbare Energie verfügbar</a:t>
          </a:r>
          <a:endParaRPr lang="de-DE" sz="2500" kern="1200" dirty="0">
            <a:solidFill>
              <a:srgbClr val="44A5D0"/>
            </a:solidFill>
          </a:endParaRPr>
        </a:p>
      </dsp:txBody>
      <dsp:txXfrm>
        <a:off x="48481" y="48481"/>
        <a:ext cx="10150125" cy="896166"/>
      </dsp:txXfrm>
    </dsp:sp>
    <dsp:sp modelId="{E5E64635-EE98-4C5D-AE34-78C5CDBD8101}">
      <dsp:nvSpPr>
        <dsp:cNvPr id="0" name=""/>
        <dsp:cNvSpPr/>
      </dsp:nvSpPr>
      <dsp:spPr>
        <a:xfrm>
          <a:off x="0" y="1125636"/>
          <a:ext cx="10247087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>
              <a:solidFill>
                <a:srgbClr val="ED7000"/>
              </a:solidFill>
            </a:rPr>
            <a:t>B: </a:t>
          </a:r>
          <a:r>
            <a:rPr lang="de-DE" sz="2500" kern="1200" dirty="0" smtClean="0">
              <a:solidFill>
                <a:srgbClr val="44A5D0"/>
              </a:solidFill>
            </a:rPr>
            <a:t>Erneuerbare Energien stoßen viele Treibhausgase aus</a:t>
          </a:r>
          <a:endParaRPr lang="de-DE" sz="2500" kern="1200" dirty="0">
            <a:solidFill>
              <a:srgbClr val="44A5D0"/>
            </a:solidFill>
          </a:endParaRPr>
        </a:p>
      </dsp:txBody>
      <dsp:txXfrm>
        <a:off x="48481" y="1174117"/>
        <a:ext cx="10150125" cy="896166"/>
      </dsp:txXfrm>
    </dsp:sp>
    <dsp:sp modelId="{D6FC7C21-ECE5-408C-A893-926402F53022}">
      <dsp:nvSpPr>
        <dsp:cNvPr id="0" name=""/>
        <dsp:cNvSpPr/>
      </dsp:nvSpPr>
      <dsp:spPr>
        <a:xfrm>
          <a:off x="0" y="2190765"/>
          <a:ext cx="10247087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>
              <a:solidFill>
                <a:srgbClr val="ED7000"/>
              </a:solidFill>
            </a:rPr>
            <a:t>C: </a:t>
          </a:r>
          <a:r>
            <a:rPr lang="de-DE" sz="2500" kern="1200" dirty="0" smtClean="0">
              <a:solidFill>
                <a:srgbClr val="44A5D0"/>
              </a:solidFill>
            </a:rPr>
            <a:t>Erneuerbare Energien schützen unser Klima</a:t>
          </a:r>
          <a:endParaRPr lang="de-DE" sz="2500" kern="1200" dirty="0">
            <a:solidFill>
              <a:srgbClr val="44A5D0"/>
            </a:solidFill>
          </a:endParaRPr>
        </a:p>
      </dsp:txBody>
      <dsp:txXfrm>
        <a:off x="48481" y="2239246"/>
        <a:ext cx="10150125" cy="896166"/>
      </dsp:txXfrm>
    </dsp:sp>
    <dsp:sp modelId="{425C53C1-4FF5-464C-81A5-1CA5A3DFB68A}">
      <dsp:nvSpPr>
        <dsp:cNvPr id="0" name=""/>
        <dsp:cNvSpPr/>
      </dsp:nvSpPr>
      <dsp:spPr>
        <a:xfrm>
          <a:off x="0" y="3255894"/>
          <a:ext cx="10247087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>
              <a:solidFill>
                <a:srgbClr val="ED7000"/>
              </a:solidFill>
            </a:rPr>
            <a:t>D: </a:t>
          </a:r>
          <a:r>
            <a:rPr lang="de-DE" sz="2500" kern="1200" dirty="0" smtClean="0">
              <a:solidFill>
                <a:srgbClr val="44A5D0"/>
              </a:solidFill>
            </a:rPr>
            <a:t>Erneuerbare Energien sind Energien aus Wind, Wasser, Sonne, Biomasse        und Erdwärme</a:t>
          </a:r>
          <a:endParaRPr lang="de-DE" sz="2500" kern="1200" dirty="0">
            <a:solidFill>
              <a:srgbClr val="44A5D0"/>
            </a:solidFill>
          </a:endParaRPr>
        </a:p>
      </dsp:txBody>
      <dsp:txXfrm>
        <a:off x="48481" y="3304375"/>
        <a:ext cx="10150125" cy="8961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6E61B-8AAF-4C9C-83D7-8820AC76D303}">
      <dsp:nvSpPr>
        <dsp:cNvPr id="0" name=""/>
        <dsp:cNvSpPr/>
      </dsp:nvSpPr>
      <dsp:spPr>
        <a:xfrm>
          <a:off x="0" y="0"/>
          <a:ext cx="10247087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>
              <a:solidFill>
                <a:srgbClr val="ED7000"/>
              </a:solidFill>
            </a:rPr>
            <a:t>A: </a:t>
          </a:r>
          <a:r>
            <a:rPr lang="de-DE" sz="2500" kern="1200" dirty="0" smtClean="0">
              <a:solidFill>
                <a:srgbClr val="44A5D0"/>
              </a:solidFill>
            </a:rPr>
            <a:t>Es ist unendlich viel erneuerbare Energie verfügbar</a:t>
          </a:r>
          <a:endParaRPr lang="de-DE" sz="2500" kern="1200" dirty="0">
            <a:solidFill>
              <a:srgbClr val="44A5D0"/>
            </a:solidFill>
          </a:endParaRPr>
        </a:p>
      </dsp:txBody>
      <dsp:txXfrm>
        <a:off x="48481" y="48481"/>
        <a:ext cx="10150125" cy="896166"/>
      </dsp:txXfrm>
    </dsp:sp>
    <dsp:sp modelId="{E5E64635-EE98-4C5D-AE34-78C5CDBD8101}">
      <dsp:nvSpPr>
        <dsp:cNvPr id="0" name=""/>
        <dsp:cNvSpPr/>
      </dsp:nvSpPr>
      <dsp:spPr>
        <a:xfrm>
          <a:off x="0" y="1125636"/>
          <a:ext cx="10247087" cy="993128"/>
        </a:xfrm>
        <a:prstGeom prst="roundRect">
          <a:avLst/>
        </a:prstGeom>
        <a:solidFill>
          <a:schemeClr val="bg1">
            <a:lumMod val="9000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>
              <a:solidFill>
                <a:srgbClr val="ED7000"/>
              </a:solidFill>
            </a:rPr>
            <a:t>B: </a:t>
          </a:r>
          <a:r>
            <a:rPr lang="de-DE" sz="2500" kern="1200" dirty="0" smtClean="0">
              <a:solidFill>
                <a:srgbClr val="44A5D0"/>
              </a:solidFill>
            </a:rPr>
            <a:t>Erneuerbare Energien stoßen viele Treibhausgase aus</a:t>
          </a:r>
          <a:endParaRPr lang="de-DE" sz="2500" kern="1200" dirty="0">
            <a:solidFill>
              <a:srgbClr val="44A5D0"/>
            </a:solidFill>
          </a:endParaRPr>
        </a:p>
      </dsp:txBody>
      <dsp:txXfrm>
        <a:off x="48481" y="1174117"/>
        <a:ext cx="10150125" cy="896166"/>
      </dsp:txXfrm>
    </dsp:sp>
    <dsp:sp modelId="{D6FC7C21-ECE5-408C-A893-926402F53022}">
      <dsp:nvSpPr>
        <dsp:cNvPr id="0" name=""/>
        <dsp:cNvSpPr/>
      </dsp:nvSpPr>
      <dsp:spPr>
        <a:xfrm>
          <a:off x="0" y="2190765"/>
          <a:ext cx="10247087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>
              <a:solidFill>
                <a:srgbClr val="ED7000"/>
              </a:solidFill>
            </a:rPr>
            <a:t>C: </a:t>
          </a:r>
          <a:r>
            <a:rPr lang="de-DE" sz="2500" kern="1200" dirty="0" smtClean="0">
              <a:solidFill>
                <a:srgbClr val="44A5D0"/>
              </a:solidFill>
            </a:rPr>
            <a:t>Erneuerbare Energien schützen unser Klima</a:t>
          </a:r>
          <a:endParaRPr lang="de-DE" sz="2500" kern="1200" dirty="0">
            <a:solidFill>
              <a:srgbClr val="44A5D0"/>
            </a:solidFill>
          </a:endParaRPr>
        </a:p>
      </dsp:txBody>
      <dsp:txXfrm>
        <a:off x="48481" y="2239246"/>
        <a:ext cx="10150125" cy="896166"/>
      </dsp:txXfrm>
    </dsp:sp>
    <dsp:sp modelId="{425C53C1-4FF5-464C-81A5-1CA5A3DFB68A}">
      <dsp:nvSpPr>
        <dsp:cNvPr id="0" name=""/>
        <dsp:cNvSpPr/>
      </dsp:nvSpPr>
      <dsp:spPr>
        <a:xfrm>
          <a:off x="0" y="3255894"/>
          <a:ext cx="10247087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>
              <a:solidFill>
                <a:srgbClr val="ED7000"/>
              </a:solidFill>
            </a:rPr>
            <a:t>D: </a:t>
          </a:r>
          <a:r>
            <a:rPr lang="de-DE" sz="2500" kern="1200" dirty="0" smtClean="0">
              <a:solidFill>
                <a:srgbClr val="44A5D0"/>
              </a:solidFill>
            </a:rPr>
            <a:t>Erneuerbare Energien sind Energien aus Wind, Wasser, Sonne, Biomasse        und Erdwärme</a:t>
          </a:r>
          <a:endParaRPr lang="de-DE" sz="2500" kern="1200" dirty="0">
            <a:solidFill>
              <a:srgbClr val="44A5D0"/>
            </a:solidFill>
          </a:endParaRPr>
        </a:p>
      </dsp:txBody>
      <dsp:txXfrm>
        <a:off x="48481" y="3304375"/>
        <a:ext cx="10150125" cy="8961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6E61B-8AAF-4C9C-83D7-8820AC76D303}">
      <dsp:nvSpPr>
        <dsp:cNvPr id="0" name=""/>
        <dsp:cNvSpPr/>
      </dsp:nvSpPr>
      <dsp:spPr>
        <a:xfrm>
          <a:off x="0" y="508806"/>
          <a:ext cx="10247087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500" kern="1200" dirty="0" smtClean="0">
              <a:solidFill>
                <a:srgbClr val="ED7000"/>
              </a:solidFill>
            </a:rPr>
            <a:t>A: </a:t>
          </a:r>
          <a:r>
            <a:rPr lang="de-DE" sz="6500" kern="1200" dirty="0" smtClean="0">
              <a:solidFill>
                <a:srgbClr val="44A5D0"/>
              </a:solidFill>
            </a:rPr>
            <a:t>Solarthermie</a:t>
          </a:r>
          <a:endParaRPr lang="de-DE" sz="6500" kern="1200" dirty="0">
            <a:solidFill>
              <a:srgbClr val="44A5D0"/>
            </a:solidFill>
          </a:endParaRPr>
        </a:p>
      </dsp:txBody>
      <dsp:txXfrm>
        <a:off x="76105" y="584911"/>
        <a:ext cx="10094877" cy="1406815"/>
      </dsp:txXfrm>
    </dsp:sp>
    <dsp:sp modelId="{E5E64635-EE98-4C5D-AE34-78C5CDBD8101}">
      <dsp:nvSpPr>
        <dsp:cNvPr id="0" name=""/>
        <dsp:cNvSpPr/>
      </dsp:nvSpPr>
      <dsp:spPr>
        <a:xfrm>
          <a:off x="0" y="2248365"/>
          <a:ext cx="10247087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500" kern="1200" dirty="0" smtClean="0">
              <a:solidFill>
                <a:srgbClr val="ED7000"/>
              </a:solidFill>
            </a:rPr>
            <a:t>B: </a:t>
          </a:r>
          <a:r>
            <a:rPr lang="de-DE" sz="6500" kern="1200" dirty="0" smtClean="0">
              <a:solidFill>
                <a:srgbClr val="44A5D0"/>
              </a:solidFill>
            </a:rPr>
            <a:t>Photovoltaik</a:t>
          </a:r>
          <a:endParaRPr lang="de-DE" sz="6500" kern="1200" dirty="0">
            <a:solidFill>
              <a:srgbClr val="44A5D0"/>
            </a:solidFill>
          </a:endParaRPr>
        </a:p>
      </dsp:txBody>
      <dsp:txXfrm>
        <a:off x="76105" y="2324470"/>
        <a:ext cx="10094877" cy="14068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6E61B-8AAF-4C9C-83D7-8820AC76D303}">
      <dsp:nvSpPr>
        <dsp:cNvPr id="0" name=""/>
        <dsp:cNvSpPr/>
      </dsp:nvSpPr>
      <dsp:spPr>
        <a:xfrm>
          <a:off x="0" y="508806"/>
          <a:ext cx="10247087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500" kern="1200" dirty="0" smtClean="0">
              <a:solidFill>
                <a:srgbClr val="ED7000"/>
              </a:solidFill>
            </a:rPr>
            <a:t>A: </a:t>
          </a:r>
          <a:r>
            <a:rPr lang="de-DE" sz="6500" kern="1200" dirty="0" smtClean="0">
              <a:solidFill>
                <a:srgbClr val="44A5D0"/>
              </a:solidFill>
            </a:rPr>
            <a:t>Solarthermie</a:t>
          </a:r>
          <a:endParaRPr lang="de-DE" sz="6500" kern="1200" dirty="0">
            <a:solidFill>
              <a:srgbClr val="44A5D0"/>
            </a:solidFill>
          </a:endParaRPr>
        </a:p>
      </dsp:txBody>
      <dsp:txXfrm>
        <a:off x="76105" y="584911"/>
        <a:ext cx="10094877" cy="1406815"/>
      </dsp:txXfrm>
    </dsp:sp>
    <dsp:sp modelId="{E5E64635-EE98-4C5D-AE34-78C5CDBD8101}">
      <dsp:nvSpPr>
        <dsp:cNvPr id="0" name=""/>
        <dsp:cNvSpPr/>
      </dsp:nvSpPr>
      <dsp:spPr>
        <a:xfrm>
          <a:off x="0" y="2248365"/>
          <a:ext cx="10247087" cy="1559025"/>
        </a:xfrm>
        <a:prstGeom prst="roundRect">
          <a:avLst/>
        </a:prstGeom>
        <a:solidFill>
          <a:schemeClr val="bg1">
            <a:lumMod val="9000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500" kern="1200" dirty="0" smtClean="0">
              <a:solidFill>
                <a:srgbClr val="ED7000"/>
              </a:solidFill>
            </a:rPr>
            <a:t>B: </a:t>
          </a:r>
          <a:r>
            <a:rPr lang="de-DE" sz="6500" kern="1200" dirty="0" smtClean="0">
              <a:solidFill>
                <a:srgbClr val="44A5D0"/>
              </a:solidFill>
            </a:rPr>
            <a:t>Photovoltaik</a:t>
          </a:r>
          <a:endParaRPr lang="de-DE" sz="6500" kern="1200" dirty="0">
            <a:solidFill>
              <a:srgbClr val="44A5D0"/>
            </a:solidFill>
          </a:endParaRPr>
        </a:p>
      </dsp:txBody>
      <dsp:txXfrm>
        <a:off x="76105" y="2324470"/>
        <a:ext cx="10094877" cy="14068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6E61B-8AAF-4C9C-83D7-8820AC76D303}">
      <dsp:nvSpPr>
        <dsp:cNvPr id="0" name=""/>
        <dsp:cNvSpPr/>
      </dsp:nvSpPr>
      <dsp:spPr>
        <a:xfrm>
          <a:off x="0" y="508806"/>
          <a:ext cx="10247087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500" kern="1200" dirty="0" smtClean="0">
              <a:solidFill>
                <a:srgbClr val="ED7000"/>
              </a:solidFill>
            </a:rPr>
            <a:t>A: </a:t>
          </a:r>
          <a:r>
            <a:rPr lang="de-DE" sz="6500" kern="1200" dirty="0" smtClean="0">
              <a:solidFill>
                <a:srgbClr val="44A5D0"/>
              </a:solidFill>
            </a:rPr>
            <a:t>Solarthermie</a:t>
          </a:r>
          <a:endParaRPr lang="de-DE" sz="6500" kern="1200" dirty="0">
            <a:solidFill>
              <a:srgbClr val="44A5D0"/>
            </a:solidFill>
          </a:endParaRPr>
        </a:p>
      </dsp:txBody>
      <dsp:txXfrm>
        <a:off x="76105" y="584911"/>
        <a:ext cx="10094877" cy="1406815"/>
      </dsp:txXfrm>
    </dsp:sp>
    <dsp:sp modelId="{E5E64635-EE98-4C5D-AE34-78C5CDBD8101}">
      <dsp:nvSpPr>
        <dsp:cNvPr id="0" name=""/>
        <dsp:cNvSpPr/>
      </dsp:nvSpPr>
      <dsp:spPr>
        <a:xfrm>
          <a:off x="0" y="2248365"/>
          <a:ext cx="10247087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4A5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500" kern="1200" dirty="0" smtClean="0">
              <a:solidFill>
                <a:srgbClr val="ED7000"/>
              </a:solidFill>
            </a:rPr>
            <a:t>B: </a:t>
          </a:r>
          <a:r>
            <a:rPr lang="de-DE" sz="6500" kern="1200" dirty="0" smtClean="0">
              <a:solidFill>
                <a:srgbClr val="44A5D0"/>
              </a:solidFill>
            </a:rPr>
            <a:t>Photovoltaik</a:t>
          </a:r>
          <a:endParaRPr lang="de-DE" sz="6500" kern="1200" dirty="0">
            <a:solidFill>
              <a:srgbClr val="44A5D0"/>
            </a:solidFill>
          </a:endParaRPr>
        </a:p>
      </dsp:txBody>
      <dsp:txXfrm>
        <a:off x="76105" y="2324470"/>
        <a:ext cx="10094877" cy="1406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ED7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133CF71-C40C-46F1-A508-006E42F7BFEA}" type="datetimeFigureOut">
              <a:rPr lang="de-DE" smtClean="0"/>
              <a:t>16.08.2022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2B58F0E-3B0D-4E34-9CFD-907FF6615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454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CF71-C40C-46F1-A508-006E42F7BFEA}" type="datetimeFigureOut">
              <a:rPr lang="de-DE" smtClean="0"/>
              <a:t>16.08.2022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8F0E-3B0D-4E34-9CFD-907FF6615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551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CF71-C40C-46F1-A508-006E42F7BFEA}" type="datetimeFigureOut">
              <a:rPr lang="de-DE" smtClean="0"/>
              <a:t>16.08.2022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8F0E-3B0D-4E34-9CFD-907FF6615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97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CF71-C40C-46F1-A508-006E42F7BFEA}" type="datetimeFigureOut">
              <a:rPr lang="de-DE" smtClean="0"/>
              <a:t>16.08.2022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8F0E-3B0D-4E34-9CFD-907FF6615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013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CF71-C40C-46F1-A508-006E42F7BFEA}" type="datetimeFigureOut">
              <a:rPr lang="de-DE" smtClean="0"/>
              <a:t>16.08.2022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8F0E-3B0D-4E34-9CFD-907FF6615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4894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CF71-C40C-46F1-A508-006E42F7BFEA}" type="datetimeFigureOut">
              <a:rPr lang="de-DE" smtClean="0"/>
              <a:t>16.08.2022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8F0E-3B0D-4E34-9CFD-907FF6615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28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CF71-C40C-46F1-A508-006E42F7BFEA}" type="datetimeFigureOut">
              <a:rPr lang="de-DE" smtClean="0"/>
              <a:t>16.08.2022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8F0E-3B0D-4E34-9CFD-907FF6615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659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CF71-C40C-46F1-A508-006E42F7BFEA}" type="datetimeFigureOut">
              <a:rPr lang="de-DE" smtClean="0"/>
              <a:t>16.08.2022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8F0E-3B0D-4E34-9CFD-907FF6615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050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CF71-C40C-46F1-A508-006E42F7BFEA}" type="datetimeFigureOut">
              <a:rPr lang="de-DE" smtClean="0"/>
              <a:t>16.08.2022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8F0E-3B0D-4E34-9CFD-907FF6615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6896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CF71-C40C-46F1-A508-006E42F7BFEA}" type="datetimeFigureOut">
              <a:rPr lang="de-DE" smtClean="0"/>
              <a:t>16.08.2022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2B58F0E-3B0D-4E34-9CFD-907FF6615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065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133CF71-C40C-46F1-A508-006E42F7BFEA}" type="datetimeFigureOut">
              <a:rPr lang="de-DE" smtClean="0"/>
              <a:t>16.08.2022</a:t>
            </a:fld>
            <a:endParaRPr lang="de-D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de-D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2B58F0E-3B0D-4E34-9CFD-907FF6615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34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133CF71-C40C-46F1-A508-006E42F7BFEA}" type="datetimeFigureOut">
              <a:rPr lang="de-DE" smtClean="0"/>
              <a:t>16.08.2022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72B58F0E-3B0D-4E34-9CFD-907FF6615F4B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351" y="0"/>
            <a:ext cx="1390649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120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rgbClr val="ED700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rgbClr val="ED7000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rgbClr val="ED7000"/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rgbClr val="ED7000"/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rgbClr val="ED7000"/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rgbClr val="ED7000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A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ED7000"/>
                </a:solidFill>
              </a:rPr>
              <a:t>Quiz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>
              <a:solidFill>
                <a:srgbClr val="50B4C8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387" y="728662"/>
            <a:ext cx="6753225" cy="5400675"/>
          </a:xfrm>
          <a:prstGeom prst="rect">
            <a:avLst/>
          </a:prstGeom>
        </p:spPr>
      </p:pic>
      <p:sp>
        <p:nvSpPr>
          <p:cNvPr id="5" name="Ovale Legende 4">
            <a:hlinkClick r:id="" action="ppaction://hlinkshowjump?jump=nextslide"/>
          </p:cNvPr>
          <p:cNvSpPr/>
          <p:nvPr/>
        </p:nvSpPr>
        <p:spPr>
          <a:xfrm rot="1369148">
            <a:off x="8089627" y="1970529"/>
            <a:ext cx="2367805" cy="1178193"/>
          </a:xfrm>
          <a:prstGeom prst="wedgeEllipseCallout">
            <a:avLst>
              <a:gd name="adj1" fmla="val -52220"/>
              <a:gd name="adj2" fmla="val 483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ED7000"/>
                </a:solidFill>
              </a:rPr>
              <a:t>Hier geht’s los</a:t>
            </a:r>
            <a:endParaRPr lang="de-DE" sz="2800" b="1" dirty="0">
              <a:solidFill>
                <a:srgbClr val="ED7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1388596" cy="1658198"/>
          </a:xfrm>
        </p:spPr>
        <p:txBody>
          <a:bodyPr/>
          <a:lstStyle/>
          <a:p>
            <a:r>
              <a:rPr lang="de-DE" dirty="0" smtClean="0">
                <a:solidFill>
                  <a:srgbClr val="ED7000"/>
                </a:solidFill>
              </a:rPr>
              <a:t>Frage 5: Bei welcher Technologie wird aus Sonnenenergie Wärme erzeugt?</a:t>
            </a:r>
            <a:endParaRPr lang="de-DE" dirty="0">
              <a:solidFill>
                <a:srgbClr val="ED7000"/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450139981"/>
              </p:ext>
            </p:extLst>
          </p:nvPr>
        </p:nvGraphicFramePr>
        <p:xfrm>
          <a:off x="657224" y="2249888"/>
          <a:ext cx="10247087" cy="4309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67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1388596" cy="1658198"/>
          </a:xfrm>
        </p:spPr>
        <p:txBody>
          <a:bodyPr/>
          <a:lstStyle/>
          <a:p>
            <a:r>
              <a:rPr lang="de-DE" dirty="0" smtClean="0">
                <a:solidFill>
                  <a:srgbClr val="ED7000"/>
                </a:solidFill>
              </a:rPr>
              <a:t>Frage 5: Bei welcher Technologie wird aus Sonnenenergie Wärme erzeugt?</a:t>
            </a:r>
            <a:endParaRPr lang="de-DE" dirty="0">
              <a:solidFill>
                <a:srgbClr val="ED7000"/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625035010"/>
              </p:ext>
            </p:extLst>
          </p:nvPr>
        </p:nvGraphicFramePr>
        <p:xfrm>
          <a:off x="657224" y="2249888"/>
          <a:ext cx="10247087" cy="4309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ingekerbter Pfeil nach rechts 4">
            <a:hlinkClick r:id="" action="ppaction://hlinkshowjump?jump=nextslide"/>
          </p:cNvPr>
          <p:cNvSpPr/>
          <p:nvPr/>
        </p:nvSpPr>
        <p:spPr>
          <a:xfrm>
            <a:off x="8806003" y="3111759"/>
            <a:ext cx="2098308" cy="875899"/>
          </a:xfrm>
          <a:prstGeom prst="notchedRightArrow">
            <a:avLst/>
          </a:prstGeom>
          <a:ln>
            <a:solidFill>
              <a:srgbClr val="ED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ED7000"/>
                </a:solidFill>
              </a:rPr>
              <a:t>Nächste Frage</a:t>
            </a:r>
            <a:endParaRPr lang="de-DE" b="1" dirty="0">
              <a:solidFill>
                <a:srgbClr val="ED7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3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1388596" cy="1658198"/>
          </a:xfrm>
        </p:spPr>
        <p:txBody>
          <a:bodyPr/>
          <a:lstStyle/>
          <a:p>
            <a:r>
              <a:rPr lang="de-DE" dirty="0" smtClean="0">
                <a:solidFill>
                  <a:srgbClr val="ED7000"/>
                </a:solidFill>
              </a:rPr>
              <a:t>Frage 6: Welche Aussage über Windräder stimmt nicht?</a:t>
            </a:r>
            <a:endParaRPr lang="de-DE" dirty="0">
              <a:solidFill>
                <a:srgbClr val="ED7000"/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952887602"/>
              </p:ext>
            </p:extLst>
          </p:nvPr>
        </p:nvGraphicFramePr>
        <p:xfrm>
          <a:off x="657224" y="2249888"/>
          <a:ext cx="10247087" cy="4309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364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1388596" cy="1658198"/>
          </a:xfrm>
        </p:spPr>
        <p:txBody>
          <a:bodyPr/>
          <a:lstStyle/>
          <a:p>
            <a:r>
              <a:rPr lang="de-DE" dirty="0" smtClean="0">
                <a:solidFill>
                  <a:srgbClr val="ED7000"/>
                </a:solidFill>
              </a:rPr>
              <a:t>Frage 6: Welche Aussage über Windräder stimmt nicht?</a:t>
            </a:r>
            <a:endParaRPr lang="de-DE" dirty="0">
              <a:solidFill>
                <a:srgbClr val="ED7000"/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546738587"/>
              </p:ext>
            </p:extLst>
          </p:nvPr>
        </p:nvGraphicFramePr>
        <p:xfrm>
          <a:off x="657224" y="2249888"/>
          <a:ext cx="10247087" cy="4309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ingekerbter Pfeil nach rechts 4">
            <a:hlinkClick r:id="" action="ppaction://hlinkshowjump?jump=nextslide"/>
          </p:cNvPr>
          <p:cNvSpPr/>
          <p:nvPr/>
        </p:nvSpPr>
        <p:spPr>
          <a:xfrm>
            <a:off x="8980110" y="4460638"/>
            <a:ext cx="1924201" cy="643207"/>
          </a:xfrm>
          <a:prstGeom prst="notchedRightArrow">
            <a:avLst/>
          </a:prstGeom>
          <a:ln>
            <a:solidFill>
              <a:srgbClr val="ED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ED7000"/>
                </a:solidFill>
              </a:rPr>
              <a:t>Nächste Frage</a:t>
            </a:r>
            <a:endParaRPr lang="de-DE" b="1" dirty="0">
              <a:solidFill>
                <a:srgbClr val="ED7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8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1388596" cy="1658198"/>
          </a:xfrm>
        </p:spPr>
        <p:txBody>
          <a:bodyPr/>
          <a:lstStyle/>
          <a:p>
            <a:r>
              <a:rPr lang="de-DE" dirty="0" smtClean="0">
                <a:solidFill>
                  <a:srgbClr val="ED7000"/>
                </a:solidFill>
              </a:rPr>
              <a:t>Frage 7: Welche Aussage über Wasserkraftanlagen stimmt nicht?</a:t>
            </a:r>
            <a:endParaRPr lang="de-DE" dirty="0">
              <a:solidFill>
                <a:srgbClr val="ED7000"/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323821677"/>
              </p:ext>
            </p:extLst>
          </p:nvPr>
        </p:nvGraphicFramePr>
        <p:xfrm>
          <a:off x="657224" y="2249888"/>
          <a:ext cx="10247087" cy="4309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715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1388596" cy="1658198"/>
          </a:xfrm>
        </p:spPr>
        <p:txBody>
          <a:bodyPr/>
          <a:lstStyle/>
          <a:p>
            <a:r>
              <a:rPr lang="de-DE" dirty="0" smtClean="0">
                <a:solidFill>
                  <a:srgbClr val="ED7000"/>
                </a:solidFill>
              </a:rPr>
              <a:t>Frage 7: Welche Aussage über Wasserkraftanlagen stimmt nicht?</a:t>
            </a:r>
            <a:endParaRPr lang="de-DE" dirty="0">
              <a:solidFill>
                <a:srgbClr val="ED7000"/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425426977"/>
              </p:ext>
            </p:extLst>
          </p:nvPr>
        </p:nvGraphicFramePr>
        <p:xfrm>
          <a:off x="657224" y="2249888"/>
          <a:ext cx="10247087" cy="4309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ingekerbter Pfeil nach rechts 4">
            <a:hlinkClick r:id="" action="ppaction://hlinkshowjump?jump=nextslide"/>
          </p:cNvPr>
          <p:cNvSpPr/>
          <p:nvPr/>
        </p:nvSpPr>
        <p:spPr>
          <a:xfrm>
            <a:off x="9748978" y="5514975"/>
            <a:ext cx="2098308" cy="875899"/>
          </a:xfrm>
          <a:prstGeom prst="notchedRightArrow">
            <a:avLst/>
          </a:prstGeom>
          <a:ln>
            <a:solidFill>
              <a:srgbClr val="ED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ED7000"/>
                </a:solidFill>
              </a:rPr>
              <a:t>Nächste Frage</a:t>
            </a:r>
            <a:endParaRPr lang="de-DE" b="1" dirty="0">
              <a:solidFill>
                <a:srgbClr val="ED7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6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1388596" cy="1658198"/>
          </a:xfrm>
        </p:spPr>
        <p:txBody>
          <a:bodyPr/>
          <a:lstStyle/>
          <a:p>
            <a:r>
              <a:rPr lang="de-DE" dirty="0" smtClean="0">
                <a:solidFill>
                  <a:srgbClr val="ED7000"/>
                </a:solidFill>
              </a:rPr>
              <a:t>Frage 8: Was ist keine Biomasse?</a:t>
            </a:r>
            <a:endParaRPr lang="de-DE" dirty="0">
              <a:solidFill>
                <a:srgbClr val="ED7000"/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297575403"/>
              </p:ext>
            </p:extLst>
          </p:nvPr>
        </p:nvGraphicFramePr>
        <p:xfrm>
          <a:off x="657224" y="2249888"/>
          <a:ext cx="10247087" cy="4309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85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1388596" cy="1658198"/>
          </a:xfrm>
        </p:spPr>
        <p:txBody>
          <a:bodyPr/>
          <a:lstStyle/>
          <a:p>
            <a:r>
              <a:rPr lang="de-DE" dirty="0" smtClean="0">
                <a:solidFill>
                  <a:srgbClr val="ED7000"/>
                </a:solidFill>
              </a:rPr>
              <a:t>Frage 8: Was ist keine Biomasse?</a:t>
            </a:r>
            <a:endParaRPr lang="de-DE" dirty="0">
              <a:solidFill>
                <a:srgbClr val="ED7000"/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999090827"/>
              </p:ext>
            </p:extLst>
          </p:nvPr>
        </p:nvGraphicFramePr>
        <p:xfrm>
          <a:off x="657224" y="2249888"/>
          <a:ext cx="10247087" cy="4309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ingekerbter Pfeil nach rechts 4">
            <a:hlinkClick r:id="" action="ppaction://hlinkshowjump?jump=nextslide"/>
          </p:cNvPr>
          <p:cNvSpPr/>
          <p:nvPr/>
        </p:nvSpPr>
        <p:spPr>
          <a:xfrm>
            <a:off x="8806003" y="2324100"/>
            <a:ext cx="2098308" cy="875899"/>
          </a:xfrm>
          <a:prstGeom prst="notchedRightArrow">
            <a:avLst/>
          </a:prstGeom>
          <a:ln>
            <a:solidFill>
              <a:srgbClr val="ED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ED7000"/>
                </a:solidFill>
              </a:rPr>
              <a:t>Nächste Frage</a:t>
            </a:r>
            <a:endParaRPr lang="de-DE" b="1" dirty="0">
              <a:solidFill>
                <a:srgbClr val="ED7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1388596" cy="1658198"/>
          </a:xfrm>
        </p:spPr>
        <p:txBody>
          <a:bodyPr/>
          <a:lstStyle/>
          <a:p>
            <a:r>
              <a:rPr lang="de-DE" dirty="0" smtClean="0">
                <a:solidFill>
                  <a:srgbClr val="ED7000"/>
                </a:solidFill>
              </a:rPr>
              <a:t>Frage 9: Welche Aussage über Biogasanlagen ist falsch?</a:t>
            </a:r>
            <a:endParaRPr lang="de-DE" dirty="0">
              <a:solidFill>
                <a:srgbClr val="ED7000"/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178267372"/>
              </p:ext>
            </p:extLst>
          </p:nvPr>
        </p:nvGraphicFramePr>
        <p:xfrm>
          <a:off x="657224" y="2249888"/>
          <a:ext cx="10247087" cy="4309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112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1388596" cy="1658198"/>
          </a:xfrm>
        </p:spPr>
        <p:txBody>
          <a:bodyPr/>
          <a:lstStyle/>
          <a:p>
            <a:r>
              <a:rPr lang="de-DE" dirty="0" smtClean="0">
                <a:solidFill>
                  <a:srgbClr val="ED7000"/>
                </a:solidFill>
              </a:rPr>
              <a:t>Frage 9: Welche Aussage über Biogasanlagen ist falsch?</a:t>
            </a:r>
            <a:endParaRPr lang="de-DE" dirty="0">
              <a:solidFill>
                <a:srgbClr val="ED7000"/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756693644"/>
              </p:ext>
            </p:extLst>
          </p:nvPr>
        </p:nvGraphicFramePr>
        <p:xfrm>
          <a:off x="657224" y="2249888"/>
          <a:ext cx="10247087" cy="4309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ingekerbter Pfeil nach rechts 4">
            <a:hlinkClick r:id="" action="ppaction://hlinkshowjump?jump=nextslide"/>
          </p:cNvPr>
          <p:cNvSpPr/>
          <p:nvPr/>
        </p:nvSpPr>
        <p:spPr>
          <a:xfrm>
            <a:off x="9947512" y="5936464"/>
            <a:ext cx="2098308" cy="875899"/>
          </a:xfrm>
          <a:prstGeom prst="notchedRightArrow">
            <a:avLst/>
          </a:prstGeom>
          <a:ln>
            <a:solidFill>
              <a:srgbClr val="ED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ED7000"/>
                </a:solidFill>
              </a:rPr>
              <a:t>Weiter</a:t>
            </a:r>
            <a:endParaRPr lang="de-DE" b="1" dirty="0">
              <a:solidFill>
                <a:srgbClr val="ED7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0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ED7000"/>
                </a:solidFill>
              </a:rPr>
              <a:t>Frage 1: Welche Energie ist fossil?</a:t>
            </a:r>
            <a:endParaRPr lang="de-DE" dirty="0">
              <a:solidFill>
                <a:srgbClr val="ED7000"/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438020840"/>
              </p:ext>
            </p:extLst>
          </p:nvPr>
        </p:nvGraphicFramePr>
        <p:xfrm>
          <a:off x="809689" y="1792688"/>
          <a:ext cx="10247087" cy="4309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742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774" y="2573795"/>
            <a:ext cx="3590925" cy="3162300"/>
          </a:xfrm>
          <a:prstGeom prst="rect">
            <a:avLst/>
          </a:prstGeom>
        </p:spPr>
      </p:pic>
      <p:sp>
        <p:nvSpPr>
          <p:cNvPr id="5" name="Ovale Legende 4"/>
          <p:cNvSpPr/>
          <p:nvPr/>
        </p:nvSpPr>
        <p:spPr>
          <a:xfrm>
            <a:off x="7727307" y="1419225"/>
            <a:ext cx="2978793" cy="1943100"/>
          </a:xfrm>
          <a:prstGeom prst="wedgeEllipseCallout">
            <a:avLst>
              <a:gd name="adj1" fmla="val -58217"/>
              <a:gd name="adj2" fmla="val 476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rgbClr val="44A5D0"/>
                </a:solidFill>
              </a:rPr>
              <a:t>Bleib weiterhin neugierig auf die Energie der Zukunft!</a:t>
            </a:r>
            <a:endParaRPr lang="de-DE" sz="2400" b="1" dirty="0">
              <a:solidFill>
                <a:srgbClr val="44A5D0"/>
              </a:solidFill>
            </a:endParaRPr>
          </a:p>
        </p:txBody>
      </p:sp>
      <p:sp>
        <p:nvSpPr>
          <p:cNvPr id="6" name="Ovale Legende 5"/>
          <p:cNvSpPr/>
          <p:nvPr/>
        </p:nvSpPr>
        <p:spPr>
          <a:xfrm>
            <a:off x="2495550" y="1981200"/>
            <a:ext cx="1695449" cy="1381125"/>
          </a:xfrm>
          <a:prstGeom prst="wedgeEllipseCallout">
            <a:avLst>
              <a:gd name="adj1" fmla="val 95560"/>
              <a:gd name="adj2" fmla="val 5068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rgbClr val="ED7000"/>
                </a:solidFill>
              </a:rPr>
              <a:t>Das </a:t>
            </a:r>
            <a:r>
              <a:rPr lang="de-DE" sz="3200" b="1" dirty="0" err="1" smtClean="0">
                <a:solidFill>
                  <a:srgbClr val="ED7000"/>
                </a:solidFill>
              </a:rPr>
              <a:t>wars</a:t>
            </a:r>
            <a:r>
              <a:rPr lang="de-DE" sz="3200" b="1" dirty="0" smtClean="0">
                <a:solidFill>
                  <a:srgbClr val="ED7000"/>
                </a:solidFill>
              </a:rPr>
              <a:t>!</a:t>
            </a:r>
            <a:endParaRPr lang="de-DE" sz="3200" b="1" dirty="0">
              <a:solidFill>
                <a:srgbClr val="ED700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650" y="5776240"/>
            <a:ext cx="3314700" cy="352425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10472467" y="6061102"/>
            <a:ext cx="1560292" cy="667502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rgbClr val="ED7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dirty="0" smtClean="0">
                <a:solidFill>
                  <a:srgbClr val="44A5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 Beenden ESC drücken</a:t>
            </a:r>
            <a:endParaRPr lang="de-DE" b="1" dirty="0">
              <a:solidFill>
                <a:srgbClr val="44A5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15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1017852"/>
            <a:ext cx="12192000" cy="1658198"/>
          </a:xfrm>
        </p:spPr>
        <p:txBody>
          <a:bodyPr/>
          <a:lstStyle/>
          <a:p>
            <a:pPr algn="ctr"/>
            <a:r>
              <a:rPr lang="de-DE" dirty="0" smtClean="0"/>
              <a:t>Diese Antwort ist leider </a:t>
            </a:r>
            <a:r>
              <a:rPr lang="de-DE" b="1" dirty="0" smtClean="0">
                <a:solidFill>
                  <a:srgbClr val="44A5D0"/>
                </a:solidFill>
              </a:rPr>
              <a:t>falsch</a:t>
            </a:r>
            <a:endParaRPr lang="de-DE" b="1" dirty="0">
              <a:solidFill>
                <a:srgbClr val="44A5D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258" y="2676050"/>
            <a:ext cx="3590855" cy="3164098"/>
          </a:xfrm>
          <a:prstGeom prst="rect">
            <a:avLst/>
          </a:prstGeom>
        </p:spPr>
      </p:pic>
      <p:sp>
        <p:nvSpPr>
          <p:cNvPr id="6" name="Titel 1">
            <a:hlinkClick r:id="" action="ppaction://hlinkshowjump?jump=lastslideviewed"/>
          </p:cNvPr>
          <p:cNvSpPr txBox="1">
            <a:spLocks/>
          </p:cNvSpPr>
          <p:nvPr/>
        </p:nvSpPr>
        <p:spPr>
          <a:xfrm>
            <a:off x="6095998" y="3792355"/>
            <a:ext cx="4616920" cy="100102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rgbClr val="ED7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dirty="0" smtClean="0">
                <a:solidFill>
                  <a:srgbClr val="44A5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Versuchs noch einmal</a:t>
            </a:r>
            <a:endParaRPr lang="de-DE" b="1" dirty="0">
              <a:solidFill>
                <a:srgbClr val="44A5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075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988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ED7000"/>
                </a:solidFill>
              </a:rPr>
              <a:t>Frage 1: Welche Energie ist fossil?</a:t>
            </a:r>
            <a:endParaRPr lang="de-DE" dirty="0">
              <a:solidFill>
                <a:srgbClr val="ED7000"/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950655948"/>
              </p:ext>
            </p:extLst>
          </p:nvPr>
        </p:nvGraphicFramePr>
        <p:xfrm>
          <a:off x="809689" y="1792688"/>
          <a:ext cx="10247087" cy="4309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ingekerbter Pfeil nach rechts 4">
            <a:hlinkClick r:id="" action="ppaction://hlinkshowjump?jump=nextslide"/>
          </p:cNvPr>
          <p:cNvSpPr/>
          <p:nvPr/>
        </p:nvSpPr>
        <p:spPr>
          <a:xfrm>
            <a:off x="8958468" y="2991050"/>
            <a:ext cx="2098308" cy="875899"/>
          </a:xfrm>
          <a:prstGeom prst="notchedRightArrow">
            <a:avLst/>
          </a:prstGeom>
          <a:ln>
            <a:solidFill>
              <a:srgbClr val="ED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ED7000"/>
                </a:solidFill>
              </a:rPr>
              <a:t>Nächste Frage</a:t>
            </a:r>
            <a:endParaRPr lang="de-DE" b="1" dirty="0">
              <a:solidFill>
                <a:srgbClr val="ED7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2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1388596" cy="1658198"/>
          </a:xfrm>
        </p:spPr>
        <p:txBody>
          <a:bodyPr/>
          <a:lstStyle/>
          <a:p>
            <a:r>
              <a:rPr lang="de-DE" dirty="0" smtClean="0">
                <a:solidFill>
                  <a:srgbClr val="ED7000"/>
                </a:solidFill>
              </a:rPr>
              <a:t>Frage 2: Welcher Energieträger ist erneuerbar?</a:t>
            </a:r>
            <a:endParaRPr lang="de-DE" dirty="0">
              <a:solidFill>
                <a:srgbClr val="ED7000"/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083161626"/>
              </p:ext>
            </p:extLst>
          </p:nvPr>
        </p:nvGraphicFramePr>
        <p:xfrm>
          <a:off x="657224" y="2249888"/>
          <a:ext cx="10247087" cy="4309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541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1388596" cy="1658198"/>
          </a:xfrm>
        </p:spPr>
        <p:txBody>
          <a:bodyPr/>
          <a:lstStyle/>
          <a:p>
            <a:r>
              <a:rPr lang="de-DE" dirty="0" smtClean="0">
                <a:solidFill>
                  <a:srgbClr val="ED7000"/>
                </a:solidFill>
              </a:rPr>
              <a:t>Frage 2: Welcher Energieträger ist erneuerbar?</a:t>
            </a:r>
            <a:endParaRPr lang="de-DE" dirty="0">
              <a:solidFill>
                <a:srgbClr val="ED7000"/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528878696"/>
              </p:ext>
            </p:extLst>
          </p:nvPr>
        </p:nvGraphicFramePr>
        <p:xfrm>
          <a:off x="657224" y="2249888"/>
          <a:ext cx="10247087" cy="4309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ingekerbter Pfeil nach rechts 2">
            <a:hlinkClick r:id="" action="ppaction://hlinkshowjump?jump=nextslide"/>
          </p:cNvPr>
          <p:cNvSpPr/>
          <p:nvPr/>
        </p:nvSpPr>
        <p:spPr>
          <a:xfrm>
            <a:off x="8806003" y="4523873"/>
            <a:ext cx="2098308" cy="875899"/>
          </a:xfrm>
          <a:prstGeom prst="notchedRightArrow">
            <a:avLst/>
          </a:prstGeom>
          <a:ln>
            <a:solidFill>
              <a:srgbClr val="ED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ED7000"/>
                </a:solidFill>
              </a:rPr>
              <a:t>Nächste Frage</a:t>
            </a:r>
            <a:endParaRPr lang="de-DE" b="1" dirty="0">
              <a:solidFill>
                <a:srgbClr val="ED7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32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1388596" cy="1658198"/>
          </a:xfrm>
        </p:spPr>
        <p:txBody>
          <a:bodyPr/>
          <a:lstStyle/>
          <a:p>
            <a:r>
              <a:rPr lang="de-DE" dirty="0" smtClean="0">
                <a:solidFill>
                  <a:srgbClr val="ED7000"/>
                </a:solidFill>
              </a:rPr>
              <a:t>Frage 3: Welche Aussage über erneuerbare Energien stimmt nicht?</a:t>
            </a:r>
            <a:endParaRPr lang="de-DE" dirty="0">
              <a:solidFill>
                <a:srgbClr val="ED7000"/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732788781"/>
              </p:ext>
            </p:extLst>
          </p:nvPr>
        </p:nvGraphicFramePr>
        <p:xfrm>
          <a:off x="657224" y="2249888"/>
          <a:ext cx="10247087" cy="4309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428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1388596" cy="1658198"/>
          </a:xfrm>
        </p:spPr>
        <p:txBody>
          <a:bodyPr/>
          <a:lstStyle/>
          <a:p>
            <a:r>
              <a:rPr lang="de-DE" dirty="0" smtClean="0">
                <a:solidFill>
                  <a:srgbClr val="ED7000"/>
                </a:solidFill>
              </a:rPr>
              <a:t>Frage 3: Welche Aussage über erneuerbare Energien stimmt nicht?</a:t>
            </a:r>
            <a:endParaRPr lang="de-DE" dirty="0">
              <a:solidFill>
                <a:srgbClr val="ED7000"/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766447290"/>
              </p:ext>
            </p:extLst>
          </p:nvPr>
        </p:nvGraphicFramePr>
        <p:xfrm>
          <a:off x="657224" y="2249888"/>
          <a:ext cx="10247087" cy="4309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ingekerbter Pfeil nach rechts 5">
            <a:hlinkClick r:id="" action="ppaction://hlinkshowjump?jump=nextslide"/>
          </p:cNvPr>
          <p:cNvSpPr/>
          <p:nvPr/>
        </p:nvSpPr>
        <p:spPr>
          <a:xfrm>
            <a:off x="8806003" y="3429000"/>
            <a:ext cx="2098308" cy="875899"/>
          </a:xfrm>
          <a:prstGeom prst="notchedRightArrow">
            <a:avLst/>
          </a:prstGeom>
          <a:ln>
            <a:solidFill>
              <a:srgbClr val="ED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ED7000"/>
                </a:solidFill>
              </a:rPr>
              <a:t>Nächste Frage</a:t>
            </a:r>
            <a:endParaRPr lang="de-DE" b="1" dirty="0">
              <a:solidFill>
                <a:srgbClr val="ED7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0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1388596" cy="1658198"/>
          </a:xfrm>
        </p:spPr>
        <p:txBody>
          <a:bodyPr/>
          <a:lstStyle/>
          <a:p>
            <a:r>
              <a:rPr lang="de-DE" dirty="0" smtClean="0">
                <a:solidFill>
                  <a:srgbClr val="ED7000"/>
                </a:solidFill>
              </a:rPr>
              <a:t>Frage 4: Bei welcher Technologie wird aus Sonnenenergie Strom erzeugt?</a:t>
            </a:r>
            <a:endParaRPr lang="de-DE" dirty="0">
              <a:solidFill>
                <a:srgbClr val="ED7000"/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4078238572"/>
              </p:ext>
            </p:extLst>
          </p:nvPr>
        </p:nvGraphicFramePr>
        <p:xfrm>
          <a:off x="657224" y="2249888"/>
          <a:ext cx="10247087" cy="4309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526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1388596" cy="1658198"/>
          </a:xfrm>
        </p:spPr>
        <p:txBody>
          <a:bodyPr/>
          <a:lstStyle/>
          <a:p>
            <a:r>
              <a:rPr lang="de-DE" dirty="0" smtClean="0">
                <a:solidFill>
                  <a:srgbClr val="ED7000"/>
                </a:solidFill>
              </a:rPr>
              <a:t>Frage 4: Bei welcher Technologie wird aus Sonnenenergie Strom erzeugt?</a:t>
            </a:r>
            <a:endParaRPr lang="de-DE" dirty="0">
              <a:solidFill>
                <a:srgbClr val="ED7000"/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58203647"/>
              </p:ext>
            </p:extLst>
          </p:nvPr>
        </p:nvGraphicFramePr>
        <p:xfrm>
          <a:off x="657224" y="2249888"/>
          <a:ext cx="10247087" cy="4309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ingekerbter Pfeil nach rechts 4">
            <a:hlinkClick r:id="" action="ppaction://hlinkshowjump?jump=nextslide"/>
          </p:cNvPr>
          <p:cNvSpPr/>
          <p:nvPr/>
        </p:nvSpPr>
        <p:spPr>
          <a:xfrm>
            <a:off x="8806003" y="4850296"/>
            <a:ext cx="2098308" cy="875899"/>
          </a:xfrm>
          <a:prstGeom prst="notchedRightArrow">
            <a:avLst/>
          </a:prstGeom>
          <a:ln>
            <a:solidFill>
              <a:srgbClr val="ED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ED7000"/>
                </a:solidFill>
              </a:rPr>
              <a:t>Nächste Frage</a:t>
            </a:r>
            <a:endParaRPr lang="de-DE" b="1" dirty="0">
              <a:solidFill>
                <a:srgbClr val="ED7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9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Benutzerdefiniert 5">
      <a:dk1>
        <a:srgbClr val="DCEEF8"/>
      </a:dk1>
      <a:lt1>
        <a:sysClr val="window" lastClr="FFFFFF"/>
      </a:lt1>
      <a:dk2>
        <a:srgbClr val="162F33"/>
      </a:dk2>
      <a:lt2>
        <a:srgbClr val="EAF0E0"/>
      </a:lt2>
      <a:accent1>
        <a:srgbClr val="DCEEF8"/>
      </a:accent1>
      <a:accent2>
        <a:srgbClr val="EC741B"/>
      </a:accent2>
      <a:accent3>
        <a:srgbClr val="EC741B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645</Words>
  <Application>Microsoft Office PowerPoint</Application>
  <PresentationFormat>Breitbild</PresentationFormat>
  <Paragraphs>98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5" baseType="lpstr">
      <vt:lpstr>Arial</vt:lpstr>
      <vt:lpstr>Calibri Light</vt:lpstr>
      <vt:lpstr>Metropolitan</vt:lpstr>
      <vt:lpstr>Quiz </vt:lpstr>
      <vt:lpstr>Frage 1: Welche Energie ist fossil?</vt:lpstr>
      <vt:lpstr>Frage 1: Welche Energie ist fossil?</vt:lpstr>
      <vt:lpstr>Frage 2: Welcher Energieträger ist erneuerbar?</vt:lpstr>
      <vt:lpstr>Frage 2: Welcher Energieträger ist erneuerbar?</vt:lpstr>
      <vt:lpstr>Frage 3: Welche Aussage über erneuerbare Energien stimmt nicht?</vt:lpstr>
      <vt:lpstr>Frage 3: Welche Aussage über erneuerbare Energien stimmt nicht?</vt:lpstr>
      <vt:lpstr>Frage 4: Bei welcher Technologie wird aus Sonnenenergie Strom erzeugt?</vt:lpstr>
      <vt:lpstr>Frage 4: Bei welcher Technologie wird aus Sonnenenergie Strom erzeugt?</vt:lpstr>
      <vt:lpstr>Frage 5: Bei welcher Technologie wird aus Sonnenenergie Wärme erzeugt?</vt:lpstr>
      <vt:lpstr>Frage 5: Bei welcher Technologie wird aus Sonnenenergie Wärme erzeugt?</vt:lpstr>
      <vt:lpstr>Frage 6: Welche Aussage über Windräder stimmt nicht?</vt:lpstr>
      <vt:lpstr>Frage 6: Welche Aussage über Windräder stimmt nicht?</vt:lpstr>
      <vt:lpstr>Frage 7: Welche Aussage über Wasserkraftanlagen stimmt nicht?</vt:lpstr>
      <vt:lpstr>Frage 7: Welche Aussage über Wasserkraftanlagen stimmt nicht?</vt:lpstr>
      <vt:lpstr>Frage 8: Was ist keine Biomasse?</vt:lpstr>
      <vt:lpstr>Frage 8: Was ist keine Biomasse?</vt:lpstr>
      <vt:lpstr>Frage 9: Welche Aussage über Biogasanlagen ist falsch?</vt:lpstr>
      <vt:lpstr>Frage 9: Welche Aussage über Biogasanlagen ist falsch?</vt:lpstr>
      <vt:lpstr>PowerPoint-Präsentation</vt:lpstr>
      <vt:lpstr>Diese Antwort ist leider falsch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</dc:title>
  <dc:creator>Leimeister Anika</dc:creator>
  <cp:lastModifiedBy>Leimeister Anika</cp:lastModifiedBy>
  <cp:revision>25</cp:revision>
  <dcterms:created xsi:type="dcterms:W3CDTF">2022-08-12T08:38:39Z</dcterms:created>
  <dcterms:modified xsi:type="dcterms:W3CDTF">2022-08-16T12:26:19Z</dcterms:modified>
</cp:coreProperties>
</file>